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97" r:id="rId2"/>
    <p:sldId id="384" r:id="rId3"/>
    <p:sldId id="400" r:id="rId4"/>
    <p:sldId id="394" r:id="rId5"/>
    <p:sldId id="349" r:id="rId6"/>
    <p:sldId id="350" r:id="rId7"/>
    <p:sldId id="351" r:id="rId8"/>
    <p:sldId id="352" r:id="rId9"/>
    <p:sldId id="353" r:id="rId10"/>
    <p:sldId id="354" r:id="rId11"/>
    <p:sldId id="355" r:id="rId12"/>
    <p:sldId id="356" r:id="rId13"/>
    <p:sldId id="385" r:id="rId14"/>
    <p:sldId id="393" r:id="rId15"/>
    <p:sldId id="357" r:id="rId16"/>
    <p:sldId id="358" r:id="rId17"/>
    <p:sldId id="359" r:id="rId18"/>
    <p:sldId id="360" r:id="rId19"/>
    <p:sldId id="361" r:id="rId20"/>
    <p:sldId id="362" r:id="rId21"/>
    <p:sldId id="391" r:id="rId22"/>
    <p:sldId id="392" r:id="rId23"/>
    <p:sldId id="363" r:id="rId24"/>
    <p:sldId id="364" r:id="rId25"/>
    <p:sldId id="365" r:id="rId26"/>
    <p:sldId id="366" r:id="rId27"/>
    <p:sldId id="367" r:id="rId28"/>
    <p:sldId id="368" r:id="rId29"/>
    <p:sldId id="389" r:id="rId30"/>
    <p:sldId id="390" r:id="rId31"/>
    <p:sldId id="371" r:id="rId32"/>
    <p:sldId id="372" r:id="rId33"/>
    <p:sldId id="369" r:id="rId34"/>
    <p:sldId id="370" r:id="rId35"/>
    <p:sldId id="373" r:id="rId36"/>
    <p:sldId id="374" r:id="rId37"/>
    <p:sldId id="387" r:id="rId38"/>
    <p:sldId id="388" r:id="rId39"/>
    <p:sldId id="405" r:id="rId40"/>
    <p:sldId id="406" r:id="rId41"/>
    <p:sldId id="375" r:id="rId42"/>
    <p:sldId id="376" r:id="rId43"/>
    <p:sldId id="377" r:id="rId44"/>
    <p:sldId id="378" r:id="rId45"/>
    <p:sldId id="383" r:id="rId46"/>
    <p:sldId id="386" r:id="rId47"/>
    <p:sldId id="403" r:id="rId48"/>
    <p:sldId id="404" r:id="rId49"/>
    <p:sldId id="381" r:id="rId50"/>
    <p:sldId id="382" r:id="rId51"/>
    <p:sldId id="379" r:id="rId52"/>
    <p:sldId id="380" r:id="rId53"/>
    <p:sldId id="451" r:id="rId54"/>
    <p:sldId id="464" r:id="rId55"/>
    <p:sldId id="453" r:id="rId56"/>
    <p:sldId id="452" r:id="rId57"/>
    <p:sldId id="454" r:id="rId58"/>
    <p:sldId id="455" r:id="rId5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167E0D8-7195-4CCD-83ED-C860B63830DB}">
          <p14:sldIdLst>
            <p14:sldId id="397"/>
            <p14:sldId id="384"/>
            <p14:sldId id="400"/>
            <p14:sldId id="394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85"/>
            <p14:sldId id="393"/>
            <p14:sldId id="357"/>
            <p14:sldId id="358"/>
            <p14:sldId id="359"/>
            <p14:sldId id="360"/>
            <p14:sldId id="361"/>
            <p14:sldId id="362"/>
            <p14:sldId id="391"/>
            <p14:sldId id="392"/>
            <p14:sldId id="363"/>
            <p14:sldId id="364"/>
            <p14:sldId id="365"/>
            <p14:sldId id="366"/>
            <p14:sldId id="367"/>
            <p14:sldId id="368"/>
            <p14:sldId id="389"/>
            <p14:sldId id="390"/>
            <p14:sldId id="371"/>
            <p14:sldId id="372"/>
            <p14:sldId id="369"/>
            <p14:sldId id="370"/>
            <p14:sldId id="373"/>
            <p14:sldId id="374"/>
            <p14:sldId id="387"/>
            <p14:sldId id="388"/>
            <p14:sldId id="405"/>
            <p14:sldId id="406"/>
            <p14:sldId id="375"/>
            <p14:sldId id="376"/>
            <p14:sldId id="377"/>
            <p14:sldId id="378"/>
            <p14:sldId id="383"/>
            <p14:sldId id="386"/>
            <p14:sldId id="403"/>
            <p14:sldId id="404"/>
            <p14:sldId id="381"/>
            <p14:sldId id="382"/>
            <p14:sldId id="379"/>
            <p14:sldId id="380"/>
          </p14:sldIdLst>
        </p14:section>
        <p14:section name="OTA Test" id="{628A90B7-241D-4B27-B5EB-A91CFB51CA7B}">
          <p14:sldIdLst>
            <p14:sldId id="451"/>
            <p14:sldId id="464"/>
            <p14:sldId id="453"/>
            <p14:sldId id="452"/>
            <p14:sldId id="454"/>
            <p14:sldId id="4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259E29B8-69B3-4461-B37F-0DBB9DC0476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7C7E9E7-7333-4EF5-9FC3-4CEF923EA801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40" name="Logo">
            <a:extLst>
              <a:ext uri="{FF2B5EF4-FFF2-40B4-BE49-F238E27FC236}">
                <a16:creationId xmlns:a16="http://schemas.microsoft.com/office/drawing/2014/main" id="{D2A95714-9F6E-48DD-9ED6-94BDDECF0F4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39598F92-4036-449A-A381-281AC133F93A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6A04830E-5424-4362-9CD6-60CBCC39C20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Ruler">
            <a:extLst>
              <a:ext uri="{FF2B5EF4-FFF2-40B4-BE49-F238E27FC236}">
                <a16:creationId xmlns:a16="http://schemas.microsoft.com/office/drawing/2014/main" id="{DBE24C15-4489-4BF7-A20E-4FEB0A1A667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BDB098C-E5AE-4364-A913-1C8D462BF9B3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A6D359-A1D3-413C-8281-5A2E7EEE320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A7D9A44-D64C-4D5A-B183-958220A4996C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34F8A2C-8776-4D1A-93D7-4590C0622121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91CB2CF-6B6F-48D5-8365-33EC34BA80A0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458D058-1610-4C89-9349-E009140E28F5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5743F61-B1FA-44F3-81EC-3FF4A1864B3B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A99D48-7BDC-4896-BBA2-67770AABD231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B3F7266-53C6-4879-8513-A4486B8FC303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465021D-7CFB-4445-8798-684D88150AE5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F2AFDE6-7C63-49EA-B242-2927A8B9902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252C539-DDC5-412A-AD14-69BA4ED96AF5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6D93BA2-F008-40E1-825E-6CF327EC92DA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D2E7C4B-6367-42C3-B536-906DE4FD552D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78576E-5C4A-48E5-B281-76308E82DB77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1B39927-09E1-467A-8149-FE7A19A30F66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32B564-C1C7-4C1A-8066-81D90765D42D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1267B10-9154-4C28-9140-3AF5C2021E44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290F9B9-A40C-41F9-B489-C1D87E71C101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Speaker Name">
            <a:extLst>
              <a:ext uri="{FF2B5EF4-FFF2-40B4-BE49-F238E27FC236}">
                <a16:creationId xmlns:a16="http://schemas.microsoft.com/office/drawing/2014/main" id="{88104DA9-6CD2-4C4F-A6AE-C5D0CD6E01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Name</a:t>
            </a:r>
          </a:p>
        </p:txBody>
      </p:sp>
      <p:sp>
        <p:nvSpPr>
          <p:cNvPr id="37" name="Text Placeholder 128">
            <a:extLst>
              <a:ext uri="{FF2B5EF4-FFF2-40B4-BE49-F238E27FC236}">
                <a16:creationId xmlns:a16="http://schemas.microsoft.com/office/drawing/2014/main" id="{69D5EB8D-3B85-4059-8F34-4BFB6D0DED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 dirty="0"/>
              <a:t>YYYY.MM.DD</a:t>
            </a:r>
          </a:p>
        </p:txBody>
      </p:sp>
      <p:sp>
        <p:nvSpPr>
          <p:cNvPr id="38" name="Speaker Title">
            <a:extLst>
              <a:ext uri="{FF2B5EF4-FFF2-40B4-BE49-F238E27FC236}">
                <a16:creationId xmlns:a16="http://schemas.microsoft.com/office/drawing/2014/main" id="{0D9078F8-E937-4EF3-AC9B-A84856FA94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Title / Company Name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7A92962A-B660-43F3-9C7C-C1CD756ED7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1456875"/>
            <a:ext cx="9372600" cy="1336928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 dirty="0"/>
              <a:t>Title Slide Layout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C49378-BFD9-43A8-8DB2-52BE426047C8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146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04A056E-0A81-49A4-A1E8-EC8E2D83F6A9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47"/>
            <a:ext cx="12192000" cy="6857107"/>
          </a:xfrm>
          <a:solidFill>
            <a:schemeClr val="bg1">
              <a:lumMod val="85000"/>
            </a:schemeClr>
          </a:solidFill>
        </p:spPr>
        <p:txBody>
          <a:bodyPr bIns="640080" anchor="ctr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below to insert a picture</a:t>
            </a:r>
          </a:p>
        </p:txBody>
      </p:sp>
    </p:spTree>
    <p:extLst>
      <p:ext uri="{BB962C8B-B14F-4D97-AF65-F5344CB8AC3E}">
        <p14:creationId xmlns:p14="http://schemas.microsoft.com/office/powerpoint/2010/main" val="2797053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Mosa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F06E54C9-A448-4577-8FFC-86B9235556E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49261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750D041D-3D23-45A0-B825-F6942FB33899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49261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A34408D2-7305-44BD-88E2-4782253029F6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49261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AE057395-5D60-4151-A3F4-BD3C26F517E0}"/>
              </a:ext>
            </a:extLst>
          </p:cNvPr>
          <p:cNvSpPr>
            <a:spLocks noGrp="1" noChangeAspect="1"/>
          </p:cNvSpPr>
          <p:nvPr>
            <p:ph type="pic" sz="quarter" idx="31" hasCustomPrompt="1"/>
          </p:nvPr>
        </p:nvSpPr>
        <p:spPr>
          <a:xfrm>
            <a:off x="2724005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82EC2578-E69B-48E7-9A0D-509C4DCB31E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2724005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7D0D4746-2A3C-4008-AE56-9C971679424A}"/>
              </a:ext>
            </a:extLst>
          </p:cNvPr>
          <p:cNvSpPr>
            <a:spLocks noGrp="1" noChangeAspect="1"/>
          </p:cNvSpPr>
          <p:nvPr>
            <p:ph type="pic" sz="quarter" idx="33" hasCustomPrompt="1"/>
          </p:nvPr>
        </p:nvSpPr>
        <p:spPr>
          <a:xfrm>
            <a:off x="2724005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4FCA5D73-8894-4E23-A184-A54E0EC5A0EE}"/>
              </a:ext>
            </a:extLst>
          </p:cNvPr>
          <p:cNvSpPr>
            <a:spLocks noGrp="1" noChangeAspect="1"/>
          </p:cNvSpPr>
          <p:nvPr>
            <p:ph type="pic" sz="quarter" idx="34" hasCustomPrompt="1"/>
          </p:nvPr>
        </p:nvSpPr>
        <p:spPr>
          <a:xfrm>
            <a:off x="499874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6ACBD5C3-DCFC-4051-9545-03D3162522D6}"/>
              </a:ext>
            </a:extLst>
          </p:cNvPr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499874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1A66F51C-4B75-45D7-A374-BEBFC16F4525}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499874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892A4E8F-9D23-4A3B-9CF3-6E98766A0FC3}"/>
              </a:ext>
            </a:extLst>
          </p:cNvPr>
          <p:cNvSpPr>
            <a:spLocks noGrp="1" noChangeAspect="1"/>
          </p:cNvSpPr>
          <p:nvPr>
            <p:ph type="pic" sz="quarter" idx="37" hasCustomPrompt="1"/>
          </p:nvPr>
        </p:nvSpPr>
        <p:spPr>
          <a:xfrm>
            <a:off x="7273493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F7C4C030-205C-4BEE-910F-AE86E4049451}"/>
              </a:ext>
            </a:extLst>
          </p:cNvPr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7273493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FC23546C-CAC0-4FD6-8C62-1F4F217EC83D}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7273493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084AFB79-D26E-4F3D-8A40-6D479CF90DB0}"/>
              </a:ext>
            </a:extLst>
          </p:cNvPr>
          <p:cNvSpPr>
            <a:spLocks noGrp="1" noChangeAspect="1"/>
          </p:cNvSpPr>
          <p:nvPr>
            <p:ph type="pic" sz="quarter" idx="40" hasCustomPrompt="1"/>
          </p:nvPr>
        </p:nvSpPr>
        <p:spPr>
          <a:xfrm>
            <a:off x="954823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897A7121-A588-46B7-AF5B-FDF684B00905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954823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89C5946B-4047-4FB3-AC49-D0F9A0F37808}"/>
              </a:ext>
            </a:extLst>
          </p:cNvPr>
          <p:cNvSpPr>
            <a:spLocks noGrp="1" noChangeAspect="1"/>
          </p:cNvSpPr>
          <p:nvPr>
            <p:ph type="pic" sz="quarter" idx="42" hasCustomPrompt="1"/>
          </p:nvPr>
        </p:nvSpPr>
        <p:spPr>
          <a:xfrm>
            <a:off x="954823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DC077E-289F-4AAE-B3F6-9B318C828A23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F4F685A-9886-45FB-8B04-AB8597A67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Photo Mosaic Layout</a:t>
            </a:r>
          </a:p>
        </p:txBody>
      </p:sp>
    </p:spTree>
    <p:extLst>
      <p:ext uri="{BB962C8B-B14F-4D97-AF65-F5344CB8AC3E}">
        <p14:creationId xmlns:p14="http://schemas.microsoft.com/office/powerpoint/2010/main" val="2741580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CE3183E7-4A32-4F91-8AF8-C43C846072F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76819" y="5140292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6819" y="4734027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2" name="Quote">
            <a:extLst>
              <a:ext uri="{FF2B5EF4-FFF2-40B4-BE49-F238E27FC236}">
                <a16:creationId xmlns:a16="http://schemas.microsoft.com/office/drawing/2014/main" id="{86824591-1B5F-489A-9593-4CEFC4B3EE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6819" y="1454532"/>
            <a:ext cx="8636427" cy="327949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91440" rIns="182880" bIns="91440" rtlCol="0" anchor="t">
            <a:no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dirty="0"/>
              <a:t>Quote layout.</a:t>
            </a:r>
          </a:p>
        </p:txBody>
      </p:sp>
      <p:grpSp>
        <p:nvGrpSpPr>
          <p:cNvPr id="22" name="Quote_Box">
            <a:extLst>
              <a:ext uri="{FF2B5EF4-FFF2-40B4-BE49-F238E27FC236}">
                <a16:creationId xmlns:a16="http://schemas.microsoft.com/office/drawing/2014/main" id="{16644DA2-FD5C-4132-871A-2F4CC3B9C32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7850" y="1454532"/>
            <a:ext cx="648005" cy="648005"/>
            <a:chOff x="1127850" y="1457847"/>
            <a:chExt cx="648005" cy="648005"/>
          </a:xfrm>
        </p:grpSpPr>
        <p:sp>
          <p:nvSpPr>
            <p:cNvPr id="23" name="Quote_Box">
              <a:extLst>
                <a:ext uri="{FF2B5EF4-FFF2-40B4-BE49-F238E27FC236}">
                  <a16:creationId xmlns:a16="http://schemas.microsoft.com/office/drawing/2014/main" id="{F8742923-446F-4F3E-A318-7D750E032EAE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4" name="Icon">
              <a:extLst>
                <a:ext uri="{FF2B5EF4-FFF2-40B4-BE49-F238E27FC236}">
                  <a16:creationId xmlns:a16="http://schemas.microsoft.com/office/drawing/2014/main" id="{64D02E25-A2AE-488C-8479-BFF4596F0CD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DB22BC-764C-491D-888B-64DE8D2F75F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26" name="Slide Number">
            <a:extLst>
              <a:ext uri="{FF2B5EF4-FFF2-40B4-BE49-F238E27FC236}">
                <a16:creationId xmlns:a16="http://schemas.microsoft.com/office/drawing/2014/main" id="{3BF195AF-9651-4702-B588-B7C0FCFE2DB2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7" name="Logo">
            <a:extLst>
              <a:ext uri="{FF2B5EF4-FFF2-40B4-BE49-F238E27FC236}">
                <a16:creationId xmlns:a16="http://schemas.microsoft.com/office/drawing/2014/main" id="{D793CBCB-9D3E-4FB2-9244-94F5FE9EB03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5CA6D27F-C163-4B78-8C9F-63F81E7A86B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2CF469B8-42CE-43E7-A089-ED56DA2D857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02595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0038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038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00383" y="1630264"/>
            <a:ext cx="507306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Two quote layout.</a:t>
            </a:r>
          </a:p>
        </p:txBody>
      </p:sp>
      <p:grpSp>
        <p:nvGrpSpPr>
          <p:cNvPr id="106" name="Quote_Box">
            <a:extLst>
              <a:ext uri="{FF2B5EF4-FFF2-40B4-BE49-F238E27FC236}">
                <a16:creationId xmlns:a16="http://schemas.microsoft.com/office/drawing/2014/main" id="{ABCF5F15-1C99-4B5F-A62C-06821A1D013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300383" y="1115459"/>
            <a:ext cx="509542" cy="509542"/>
            <a:chOff x="1127850" y="1457847"/>
            <a:chExt cx="648005" cy="648005"/>
          </a:xfrm>
        </p:grpSpPr>
        <p:sp>
          <p:nvSpPr>
            <p:cNvPr id="107" name="Quote_Box">
              <a:extLst>
                <a:ext uri="{FF2B5EF4-FFF2-40B4-BE49-F238E27FC236}">
                  <a16:creationId xmlns:a16="http://schemas.microsoft.com/office/drawing/2014/main" id="{BBFBCDF7-264A-4503-9A4A-3935E8AFA29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08" name="Icon">
              <a:extLst>
                <a:ext uri="{FF2B5EF4-FFF2-40B4-BE49-F238E27FC236}">
                  <a16:creationId xmlns:a16="http://schemas.microsoft.com/office/drawing/2014/main" id="{D21F579F-48BF-483D-8137-FE8CA23EA9A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7111" y="1630264"/>
            <a:ext cx="506985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Two quote layout.</a:t>
            </a:r>
          </a:p>
        </p:txBody>
      </p:sp>
      <p:grpSp>
        <p:nvGrpSpPr>
          <p:cNvPr id="7" name="Quote_Box">
            <a:extLst>
              <a:ext uri="{FF2B5EF4-FFF2-40B4-BE49-F238E27FC236}">
                <a16:creationId xmlns:a16="http://schemas.microsoft.com/office/drawing/2014/main" id="{9668343F-8517-4F28-87DB-A2A07E8FB7E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17112" y="1115459"/>
            <a:ext cx="509542" cy="509542"/>
            <a:chOff x="1127850" y="1457847"/>
            <a:chExt cx="648005" cy="648005"/>
          </a:xfrm>
        </p:grpSpPr>
        <p:sp>
          <p:nvSpPr>
            <p:cNvPr id="36" name="Quote_Box">
              <a:extLst>
                <a:ext uri="{FF2B5EF4-FFF2-40B4-BE49-F238E27FC236}">
                  <a16:creationId xmlns:a16="http://schemas.microsoft.com/office/drawing/2014/main" id="{42E56F5C-3AEB-4DE3-8888-7B24F0EA495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6" name="Icon">
              <a:extLst>
                <a:ext uri="{FF2B5EF4-FFF2-40B4-BE49-F238E27FC236}">
                  <a16:creationId xmlns:a16="http://schemas.microsoft.com/office/drawing/2014/main" id="{3DF19E5B-CFF4-45C8-B61A-F63CA122FB99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5EF5EE-3B70-4DA9-9CA4-B61782592FBE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32" name="Slide Number">
            <a:extLst>
              <a:ext uri="{FF2B5EF4-FFF2-40B4-BE49-F238E27FC236}">
                <a16:creationId xmlns:a16="http://schemas.microsoft.com/office/drawing/2014/main" id="{FC713103-2866-494C-A53B-1AB3D87EEA7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3" name="Logo">
            <a:extLst>
              <a:ext uri="{FF2B5EF4-FFF2-40B4-BE49-F238E27FC236}">
                <a16:creationId xmlns:a16="http://schemas.microsoft.com/office/drawing/2014/main" id="{CB047E31-151D-47D0-80D7-E717E2B6922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EEA3A2DC-1140-4EDC-B868-8D42AE958DD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B821CE29-24BB-4400-BA45-0223522B7F7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351978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110" name="Affiliation">
            <a:extLst>
              <a:ext uri="{FF2B5EF4-FFF2-40B4-BE49-F238E27FC236}">
                <a16:creationId xmlns:a16="http://schemas.microsoft.com/office/drawing/2014/main" id="{03391EED-1D97-47E6-8177-6C95A24711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2784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11" name="Name">
            <a:extLst>
              <a:ext uri="{FF2B5EF4-FFF2-40B4-BE49-F238E27FC236}">
                <a16:creationId xmlns:a16="http://schemas.microsoft.com/office/drawing/2014/main" id="{F8ADE435-12F0-4A39-B8D8-C041290A99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2784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15" name="Text Placeholder 9">
            <a:extLst>
              <a:ext uri="{FF2B5EF4-FFF2-40B4-BE49-F238E27FC236}">
                <a16:creationId xmlns:a16="http://schemas.microsoft.com/office/drawing/2014/main" id="{F508999A-BE23-41E9-BBE2-1DC9042691E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2784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113" name="Quote_Box">
            <a:extLst>
              <a:ext uri="{FF2B5EF4-FFF2-40B4-BE49-F238E27FC236}">
                <a16:creationId xmlns:a16="http://schemas.microsoft.com/office/drawing/2014/main" id="{63E5C30B-475D-4271-B492-051282960614}"/>
              </a:ext>
            </a:extLst>
          </p:cNvPr>
          <p:cNvSpPr/>
          <p:nvPr userDrawn="1"/>
        </p:nvSpPr>
        <p:spPr>
          <a:xfrm>
            <a:off x="8127844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4" name="Icon">
            <a:extLst>
              <a:ext uri="{FF2B5EF4-FFF2-40B4-BE49-F238E27FC236}">
                <a16:creationId xmlns:a16="http://schemas.microsoft.com/office/drawing/2014/main" id="{6207C573-4A51-45AB-8A2D-1B0EC0E0CF77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8263899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4472940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4472940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4472940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107" name="Quote_Box">
            <a:extLst>
              <a:ext uri="{FF2B5EF4-FFF2-40B4-BE49-F238E27FC236}">
                <a16:creationId xmlns:a16="http://schemas.microsoft.com/office/drawing/2014/main" id="{BBFBCDF7-264A-4503-9A4A-3935E8AFA293}"/>
              </a:ext>
            </a:extLst>
          </p:cNvPr>
          <p:cNvSpPr/>
          <p:nvPr userDrawn="1"/>
        </p:nvSpPr>
        <p:spPr>
          <a:xfrm>
            <a:off x="4471995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8" name="Icon">
            <a:extLst>
              <a:ext uri="{FF2B5EF4-FFF2-40B4-BE49-F238E27FC236}">
                <a16:creationId xmlns:a16="http://schemas.microsoft.com/office/drawing/2014/main" id="{D21F579F-48BF-483D-8137-FE8CA23EA9A1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608050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1711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36" name="Quote_Box">
            <a:extLst>
              <a:ext uri="{FF2B5EF4-FFF2-40B4-BE49-F238E27FC236}">
                <a16:creationId xmlns:a16="http://schemas.microsoft.com/office/drawing/2014/main" id="{42E56F5C-3AEB-4DE3-8888-7B24F0EA4953}"/>
              </a:ext>
            </a:extLst>
          </p:cNvPr>
          <p:cNvSpPr/>
          <p:nvPr userDrawn="1"/>
        </p:nvSpPr>
        <p:spPr>
          <a:xfrm>
            <a:off x="817112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Icon">
            <a:extLst>
              <a:ext uri="{FF2B5EF4-FFF2-40B4-BE49-F238E27FC236}">
                <a16:creationId xmlns:a16="http://schemas.microsoft.com/office/drawing/2014/main" id="{3DF19E5B-CFF4-45C8-B61A-F63CA122FB99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53167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809D31E-8183-451E-99A7-97F7D20575CB}"/>
              </a:ext>
            </a:extLst>
          </p:cNvPr>
          <p:cNvSpPr>
            <a:spLocks noGrp="1"/>
          </p:cNvSpPr>
          <p:nvPr userDrawn="1">
            <p:ph type="ftr" sz="quarter" idx="2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37" name="Slide Number">
            <a:extLst>
              <a:ext uri="{FF2B5EF4-FFF2-40B4-BE49-F238E27FC236}">
                <a16:creationId xmlns:a16="http://schemas.microsoft.com/office/drawing/2014/main" id="{64FA7F3B-629E-4994-9D8D-543F3F50EDAD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8" name="Logo">
            <a:extLst>
              <a:ext uri="{FF2B5EF4-FFF2-40B4-BE49-F238E27FC236}">
                <a16:creationId xmlns:a16="http://schemas.microsoft.com/office/drawing/2014/main" id="{8D803CD8-0215-4AF5-8112-85A0C960BE0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1FE609AA-87CA-4AAA-86B8-3A5F58ED1C2E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A9110DB-3204-4593-B863-F03340BAE92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24689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Statem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ure">
            <a:extLst>
              <a:ext uri="{FF2B5EF4-FFF2-40B4-BE49-F238E27FC236}">
                <a16:creationId xmlns:a16="http://schemas.microsoft.com/office/drawing/2014/main" id="{1E4985FC-C4A1-4C4E-9D8B-E1EF235D55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54FD730-BB81-4C20-B6E9-3E0B048CAC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1463040"/>
            <a:ext cx="11292840" cy="3785616"/>
          </a:xfrm>
        </p:spPr>
        <p:txBody>
          <a:bodyPr anchor="ctr"/>
          <a:lstStyle>
            <a:lvl1pPr algn="ctr">
              <a:lnSpc>
                <a:spcPct val="90000"/>
              </a:lnSpc>
              <a:defRPr lang="en-US" sz="44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Large statement layout.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D9AE906-1DB3-4285-A68A-0F8B8AC97C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27E814A0-99D6-40C5-A745-5C658684C0F9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7" name="Logo">
            <a:extLst>
              <a:ext uri="{FF2B5EF4-FFF2-40B4-BE49-F238E27FC236}">
                <a16:creationId xmlns:a16="http://schemas.microsoft.com/office/drawing/2014/main" id="{CBA27C52-51B0-46E5-A354-FDA0C0E69C9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0AE504F3-CE1B-4FFA-90CB-0DB30ADE04C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47EEFBCB-3E60-4B8E-989D-3A4D50513D2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67439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D815A8-0624-4A10-B1F3-C19B0E2331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122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No Textur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">
            <a:extLst>
              <a:ext uri="{FF2B5EF4-FFF2-40B4-BE49-F238E27FC236}">
                <a16:creationId xmlns:a16="http://schemas.microsoft.com/office/drawing/2014/main" id="{C1F06F61-6DD2-446B-987D-B384047C0878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5" name="Logo">
            <a:extLst>
              <a:ext uri="{FF2B5EF4-FFF2-40B4-BE49-F238E27FC236}">
                <a16:creationId xmlns:a16="http://schemas.microsoft.com/office/drawing/2014/main" id="{56CEE073-8BD3-492B-BD4A-547A71C58B3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C4CFB3E-CC68-4065-BA51-35CB29381FC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80F4F0DF-D1F7-485E-8B01-94A5F0B04E4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8FB5C1-1733-49B1-83F7-48444CAFE0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930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F2D524AB-E282-4686-B58B-641438DC9BE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D298B8-A731-40B0-A82D-73E38F5E3C48}"/>
              </a:ext>
            </a:extLst>
          </p:cNvPr>
          <p:cNvSpPr/>
          <p:nvPr userDrawn="1"/>
        </p:nvSpPr>
        <p:spPr>
          <a:xfrm>
            <a:off x="2990868" y="1895475"/>
            <a:ext cx="6496032" cy="2883030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077A18B9-3018-42E0-8877-4E494677B9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3757744" y="2807676"/>
            <a:ext cx="4676512" cy="1097280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6A3BF12-9A81-464B-8E0D-17C715D2D57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5C73C4CA-E0CE-41EC-A841-98AAB5DA855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126770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ID">
            <a:extLst>
              <a:ext uri="{FF2B5EF4-FFF2-40B4-BE49-F238E27FC236}">
                <a16:creationId xmlns:a16="http://schemas.microsoft.com/office/drawing/2014/main" id="{B01B4ED1-11E6-4650-B725-EC73B57E4A24}"/>
              </a:ext>
            </a:extLst>
          </p:cNvPr>
          <p:cNvGrpSpPr/>
          <p:nvPr userDrawn="1"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grpSp>
          <p:nvGrpSpPr>
            <p:cNvPr id="90" name="5-Columns">
              <a:extLst>
                <a:ext uri="{FF2B5EF4-FFF2-40B4-BE49-F238E27FC236}">
                  <a16:creationId xmlns:a16="http://schemas.microsoft.com/office/drawing/2014/main" id="{7FDABA8A-9F63-4CB3-AD6D-E3081FE4A134}"/>
                </a:ext>
              </a:extLst>
            </p:cNvPr>
            <p:cNvGrpSpPr/>
            <p:nvPr userDrawn="1"/>
          </p:nvGrpSpPr>
          <p:grpSpPr>
            <a:xfrm>
              <a:off x="457196" y="6369995"/>
              <a:ext cx="11284638" cy="66775"/>
              <a:chOff x="457196" y="6369995"/>
              <a:chExt cx="11284638" cy="66775"/>
            </a:xfrm>
            <a:solidFill>
              <a:schemeClr val="accent1">
                <a:lumMod val="40000"/>
                <a:lumOff val="60000"/>
                <a:alpha val="35000"/>
              </a:schemeClr>
            </a:solidFill>
          </p:grpSpPr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EB8CCE06-2803-4BC4-8F52-8C22514AAC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196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EFEE6688-BF23-4A0F-B580-67F2EB80DF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57020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0867ECC9-01B8-4FD0-AA00-DB2A4DF6D4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56844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F74219B-904B-4014-A041-38C261EB95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56668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D37F15D0-DE02-4884-B44D-921B540070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56491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1" name="Columns">
              <a:extLst>
                <a:ext uri="{FF2B5EF4-FFF2-40B4-BE49-F238E27FC236}">
                  <a16:creationId xmlns:a16="http://schemas.microsoft.com/office/drawing/2014/main" id="{CA147F0F-2720-4D14-BF12-11A0E876C4F5}"/>
                </a:ext>
              </a:extLst>
            </p:cNvPr>
            <p:cNvGrpSpPr/>
            <p:nvPr userDrawn="1"/>
          </p:nvGrpSpPr>
          <p:grpSpPr>
            <a:xfrm>
              <a:off x="450165" y="422030"/>
              <a:ext cx="11291670" cy="5868573"/>
              <a:chOff x="450165" y="422030"/>
              <a:chExt cx="11291670" cy="5868573"/>
            </a:xfrm>
            <a:solidFill>
              <a:schemeClr val="accent1">
                <a:lumMod val="40000"/>
                <a:lumOff val="60000"/>
                <a:alpha val="20000"/>
              </a:schemeClr>
            </a:solidFill>
          </p:grpSpPr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9751839D-CEC1-45BE-9708-DAA3CE5F68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1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33028180-FC57-41E2-9874-BD949906CC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0987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A428A839-7BAF-4979-A0EE-91F40C11FE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958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E8E5B971-2FFF-495D-904E-1754501FCD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2929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331A14FD-E4E3-44E8-90C4-63354F192C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8900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825AFDC6-95BA-4E36-A7E5-2434D0A29B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4871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D716465D-EE0D-4453-A606-A83F187D3C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842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3DC79EC4-363A-4716-8E58-408C7D981B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6813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49FF239A-FB3F-48EE-8991-0EE98B025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2784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942B26A2-737C-48BF-B21F-47EABB25FB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755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E3076E2C-385C-42BA-8312-8A176F92044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472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9B8902CC-F93D-4AE7-A8DC-25DC91A68D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06977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2" name="Half-Columns">
              <a:extLst>
                <a:ext uri="{FF2B5EF4-FFF2-40B4-BE49-F238E27FC236}">
                  <a16:creationId xmlns:a16="http://schemas.microsoft.com/office/drawing/2014/main" id="{204B2196-46C3-43E9-B91C-0070561E93CD}"/>
                </a:ext>
              </a:extLst>
            </p:cNvPr>
            <p:cNvGrpSpPr/>
            <p:nvPr userDrawn="1"/>
          </p:nvGrpSpPr>
          <p:grpSpPr>
            <a:xfrm>
              <a:off x="817594" y="422030"/>
              <a:ext cx="10556812" cy="5868573"/>
              <a:chOff x="817594" y="422030"/>
              <a:chExt cx="10556812" cy="5868573"/>
            </a:xfrm>
          </p:grpSpPr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B4C2424A-DAE7-47F5-803E-8B0C3C4C0B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75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1F10CFA4-C33B-4610-8DB6-2E8EC6F927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730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EB84BBF9-CCBD-4D1E-9F11-4BC2A4DEC4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701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1256665B-0348-4F3E-ACD5-FD9756A20B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672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61724F5A-484B-49DE-9661-FAACDAE743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5643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169D8861-3D05-4F47-A6E6-629CBE006E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614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2AF0C905-F3F8-4655-B2FF-297DA836C0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7585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25C9DF23-3824-4397-B5F3-CA748E2542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556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4810292C-F27F-4ADA-A818-ED47B4FDC9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9527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0FA31E9E-A1D6-4A1F-A31B-8155BD7639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5498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0ADD4CF6-2B17-408C-B1A2-571FACF84D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146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B1F99D05-254F-46BB-9DB1-7A8273EE2D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74406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Minor-Baselines">
              <a:extLst>
                <a:ext uri="{FF2B5EF4-FFF2-40B4-BE49-F238E27FC236}">
                  <a16:creationId xmlns:a16="http://schemas.microsoft.com/office/drawing/2014/main" id="{98E6344D-0E97-46AD-8557-F3655F4C668A}"/>
                </a:ext>
              </a:extLst>
            </p:cNvPr>
            <p:cNvGrpSpPr/>
            <p:nvPr userDrawn="1"/>
          </p:nvGrpSpPr>
          <p:grpSpPr>
            <a:xfrm>
              <a:off x="0" y="594635"/>
              <a:ext cx="12192000" cy="5523360"/>
              <a:chOff x="0" y="594635"/>
              <a:chExt cx="12192000" cy="5523360"/>
            </a:xfrm>
          </p:grpSpPr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43988CC1-B2D8-45F6-99EB-F0C991951B5A}"/>
                  </a:ext>
                </a:extLst>
              </p:cNvPr>
              <p:cNvCxnSpPr/>
              <p:nvPr userDrawn="1"/>
            </p:nvCxnSpPr>
            <p:spPr>
              <a:xfrm flipH="1">
                <a:off x="0" y="12850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DC16D86-ECC2-46A0-98AD-FF37E7984488}"/>
                  </a:ext>
                </a:extLst>
              </p:cNvPr>
              <p:cNvCxnSpPr/>
              <p:nvPr userDrawn="1"/>
            </p:nvCxnSpPr>
            <p:spPr>
              <a:xfrm flipH="1">
                <a:off x="0" y="16302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73384F88-CFC2-485A-85E5-BC9A387E70FA}"/>
                  </a:ext>
                </a:extLst>
              </p:cNvPr>
              <p:cNvCxnSpPr/>
              <p:nvPr userDrawn="1"/>
            </p:nvCxnSpPr>
            <p:spPr>
              <a:xfrm flipH="1">
                <a:off x="0" y="19754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A7C0AFBD-D26D-4ADF-A7A4-2C3FA6041EFE}"/>
                  </a:ext>
                </a:extLst>
              </p:cNvPr>
              <p:cNvCxnSpPr/>
              <p:nvPr userDrawn="1"/>
            </p:nvCxnSpPr>
            <p:spPr>
              <a:xfrm flipH="1">
                <a:off x="0" y="23206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DB0F5EF3-3B04-4F24-AAF0-42DB116656FA}"/>
                  </a:ext>
                </a:extLst>
              </p:cNvPr>
              <p:cNvCxnSpPr/>
              <p:nvPr userDrawn="1"/>
            </p:nvCxnSpPr>
            <p:spPr>
              <a:xfrm flipH="1">
                <a:off x="0" y="26658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BCEB7FB8-D33A-40E7-837C-1FA51F98C0D6}"/>
                  </a:ext>
                </a:extLst>
              </p:cNvPr>
              <p:cNvCxnSpPr/>
              <p:nvPr userDrawn="1"/>
            </p:nvCxnSpPr>
            <p:spPr>
              <a:xfrm flipH="1">
                <a:off x="0" y="301110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16B25582-EDFD-47F5-ADFD-07688165CA6C}"/>
                  </a:ext>
                </a:extLst>
              </p:cNvPr>
              <p:cNvCxnSpPr/>
              <p:nvPr userDrawn="1"/>
            </p:nvCxnSpPr>
            <p:spPr>
              <a:xfrm flipH="1">
                <a:off x="0" y="335631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D8EBB482-69CF-40F9-8E45-C88546A14A6E}"/>
                  </a:ext>
                </a:extLst>
              </p:cNvPr>
              <p:cNvCxnSpPr/>
              <p:nvPr userDrawn="1"/>
            </p:nvCxnSpPr>
            <p:spPr>
              <a:xfrm flipH="1">
                <a:off x="0" y="370152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CE2B10BC-DCC9-40B3-82C4-86EB18E49EEC}"/>
                  </a:ext>
                </a:extLst>
              </p:cNvPr>
              <p:cNvCxnSpPr/>
              <p:nvPr userDrawn="1"/>
            </p:nvCxnSpPr>
            <p:spPr>
              <a:xfrm flipH="1">
                <a:off x="0" y="40467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2E5809F8-35AA-4D63-B6C8-44DAA8666405}"/>
                  </a:ext>
                </a:extLst>
              </p:cNvPr>
              <p:cNvCxnSpPr/>
              <p:nvPr userDrawn="1"/>
            </p:nvCxnSpPr>
            <p:spPr>
              <a:xfrm flipH="1">
                <a:off x="0" y="43919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3A46BE4C-4471-46C7-A09E-442332E02E5B}"/>
                  </a:ext>
                </a:extLst>
              </p:cNvPr>
              <p:cNvCxnSpPr/>
              <p:nvPr userDrawn="1"/>
            </p:nvCxnSpPr>
            <p:spPr>
              <a:xfrm flipH="1">
                <a:off x="0" y="47371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52072814-59AF-4554-A7A1-BB6D9C0EED50}"/>
                  </a:ext>
                </a:extLst>
              </p:cNvPr>
              <p:cNvCxnSpPr/>
              <p:nvPr userDrawn="1"/>
            </p:nvCxnSpPr>
            <p:spPr>
              <a:xfrm flipH="1">
                <a:off x="0" y="50823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C32D6D8F-072E-4B53-B77E-DC633C5DA123}"/>
                  </a:ext>
                </a:extLst>
              </p:cNvPr>
              <p:cNvCxnSpPr/>
              <p:nvPr userDrawn="1"/>
            </p:nvCxnSpPr>
            <p:spPr>
              <a:xfrm flipH="1">
                <a:off x="0" y="54275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C36E0E73-A5E6-4E43-A3EA-1688EAC87F2E}"/>
                  </a:ext>
                </a:extLst>
              </p:cNvPr>
              <p:cNvCxnSpPr/>
              <p:nvPr userDrawn="1"/>
            </p:nvCxnSpPr>
            <p:spPr>
              <a:xfrm flipH="1">
                <a:off x="0" y="57727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364620E0-5F0B-419B-9A61-2736EE017C27}"/>
                  </a:ext>
                </a:extLst>
              </p:cNvPr>
              <p:cNvCxnSpPr/>
              <p:nvPr userDrawn="1"/>
            </p:nvCxnSpPr>
            <p:spPr>
              <a:xfrm flipH="1">
                <a:off x="0" y="9398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3600B6D8-8A6B-4BA6-9922-580E6EF2B022}"/>
                  </a:ext>
                </a:extLst>
              </p:cNvPr>
              <p:cNvCxnSpPr/>
              <p:nvPr userDrawn="1"/>
            </p:nvCxnSpPr>
            <p:spPr>
              <a:xfrm flipH="1">
                <a:off x="0" y="5946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779A02F2-15A0-4404-89EA-FD88F74D3901}"/>
                  </a:ext>
                </a:extLst>
              </p:cNvPr>
              <p:cNvCxnSpPr/>
              <p:nvPr userDrawn="1"/>
            </p:nvCxnSpPr>
            <p:spPr>
              <a:xfrm flipH="1">
                <a:off x="0" y="61179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Major-Baselines">
              <a:extLst>
                <a:ext uri="{FF2B5EF4-FFF2-40B4-BE49-F238E27FC236}">
                  <a16:creationId xmlns:a16="http://schemas.microsoft.com/office/drawing/2014/main" id="{6BF42672-DF70-44F3-B7CA-14A6979B434F}"/>
                </a:ext>
              </a:extLst>
            </p:cNvPr>
            <p:cNvGrpSpPr/>
            <p:nvPr userDrawn="1"/>
          </p:nvGrpSpPr>
          <p:grpSpPr>
            <a:xfrm>
              <a:off x="0" y="767240"/>
              <a:ext cx="12192000" cy="5178150"/>
              <a:chOff x="0" y="767240"/>
              <a:chExt cx="12192000" cy="5178150"/>
            </a:xfrm>
          </p:grpSpPr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F9CF9ECB-458C-47D9-B4BC-21087E05A585}"/>
                  </a:ext>
                </a:extLst>
              </p:cNvPr>
              <p:cNvCxnSpPr/>
              <p:nvPr/>
            </p:nvCxnSpPr>
            <p:spPr>
              <a:xfrm flipH="1">
                <a:off x="0" y="14576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36C496AA-6375-48D7-856A-D734E8E4CC99}"/>
                  </a:ext>
                </a:extLst>
              </p:cNvPr>
              <p:cNvCxnSpPr/>
              <p:nvPr/>
            </p:nvCxnSpPr>
            <p:spPr>
              <a:xfrm flipH="1">
                <a:off x="0" y="18028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08EA394B-F758-47C2-8E09-4C30FE4E9810}"/>
                  </a:ext>
                </a:extLst>
              </p:cNvPr>
              <p:cNvCxnSpPr/>
              <p:nvPr/>
            </p:nvCxnSpPr>
            <p:spPr>
              <a:xfrm flipH="1">
                <a:off x="0" y="21480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12C99AEE-DED4-4917-B2D7-796AEC3A484F}"/>
                  </a:ext>
                </a:extLst>
              </p:cNvPr>
              <p:cNvCxnSpPr/>
              <p:nvPr/>
            </p:nvCxnSpPr>
            <p:spPr>
              <a:xfrm flipH="1">
                <a:off x="0" y="24932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9C5D77AD-8508-45AD-834F-CE4F2430EA20}"/>
                  </a:ext>
                </a:extLst>
              </p:cNvPr>
              <p:cNvCxnSpPr/>
              <p:nvPr/>
            </p:nvCxnSpPr>
            <p:spPr>
              <a:xfrm flipH="1">
                <a:off x="0" y="283850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04E9F12A-A21A-40D7-AC40-55C2530CAAF2}"/>
                  </a:ext>
                </a:extLst>
              </p:cNvPr>
              <p:cNvCxnSpPr/>
              <p:nvPr/>
            </p:nvCxnSpPr>
            <p:spPr>
              <a:xfrm flipH="1">
                <a:off x="0" y="318371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75DAFB1-56AC-4F65-BCF8-63F8201D42F1}"/>
                  </a:ext>
                </a:extLst>
              </p:cNvPr>
              <p:cNvCxnSpPr/>
              <p:nvPr/>
            </p:nvCxnSpPr>
            <p:spPr>
              <a:xfrm flipH="1">
                <a:off x="0" y="352892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57C01E0A-93E3-4ED0-B575-9CCBF85B5EB0}"/>
                  </a:ext>
                </a:extLst>
              </p:cNvPr>
              <p:cNvCxnSpPr/>
              <p:nvPr/>
            </p:nvCxnSpPr>
            <p:spPr>
              <a:xfrm flipH="1">
                <a:off x="0" y="387413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D5EB4A7E-05D6-4483-9749-137062ABB64E}"/>
                  </a:ext>
                </a:extLst>
              </p:cNvPr>
              <p:cNvCxnSpPr/>
              <p:nvPr/>
            </p:nvCxnSpPr>
            <p:spPr>
              <a:xfrm flipH="1">
                <a:off x="0" y="42193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0185FF42-7436-456C-B038-DF7FCC9B86C4}"/>
                  </a:ext>
                </a:extLst>
              </p:cNvPr>
              <p:cNvCxnSpPr/>
              <p:nvPr/>
            </p:nvCxnSpPr>
            <p:spPr>
              <a:xfrm flipH="1">
                <a:off x="0" y="45645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F71B5F2E-D126-4777-9BB0-A0FAB3F2CAFD}"/>
                  </a:ext>
                </a:extLst>
              </p:cNvPr>
              <p:cNvCxnSpPr/>
              <p:nvPr/>
            </p:nvCxnSpPr>
            <p:spPr>
              <a:xfrm flipH="1">
                <a:off x="0" y="49097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00090F01-D3B0-4CC1-B868-3834E45B2BEF}"/>
                  </a:ext>
                </a:extLst>
              </p:cNvPr>
              <p:cNvCxnSpPr/>
              <p:nvPr/>
            </p:nvCxnSpPr>
            <p:spPr>
              <a:xfrm flipH="1">
                <a:off x="0" y="52549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B49511C0-4CC6-4C57-BD16-06DFA68C5177}"/>
                  </a:ext>
                </a:extLst>
              </p:cNvPr>
              <p:cNvCxnSpPr/>
              <p:nvPr/>
            </p:nvCxnSpPr>
            <p:spPr>
              <a:xfrm flipH="1">
                <a:off x="0" y="56001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823DBF0E-1AA8-4FBC-BFCF-C35A665C6AAD}"/>
                  </a:ext>
                </a:extLst>
              </p:cNvPr>
              <p:cNvCxnSpPr/>
              <p:nvPr/>
            </p:nvCxnSpPr>
            <p:spPr>
              <a:xfrm flipH="1">
                <a:off x="0" y="59453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6F927AE-A157-4A95-BD1F-5D4003848AE5}"/>
                  </a:ext>
                </a:extLst>
              </p:cNvPr>
              <p:cNvCxnSpPr/>
              <p:nvPr/>
            </p:nvCxnSpPr>
            <p:spPr>
              <a:xfrm flipH="1">
                <a:off x="0" y="11124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AF1893BF-3A5C-45A7-80A6-F95888D2C2E9}"/>
                  </a:ext>
                </a:extLst>
              </p:cNvPr>
              <p:cNvCxnSpPr/>
              <p:nvPr/>
            </p:nvCxnSpPr>
            <p:spPr>
              <a:xfrm flipH="1">
                <a:off x="0" y="7672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Margins">
              <a:extLst>
                <a:ext uri="{FF2B5EF4-FFF2-40B4-BE49-F238E27FC236}">
                  <a16:creationId xmlns:a16="http://schemas.microsoft.com/office/drawing/2014/main" id="{1987983C-C65D-47F1-8B52-9BB74C6156DF}"/>
                </a:ext>
              </a:extLst>
            </p:cNvPr>
            <p:cNvGrpSpPr/>
            <p:nvPr userDrawn="1"/>
          </p:nvGrpSpPr>
          <p:grpSpPr>
            <a:xfrm>
              <a:off x="0" y="-1"/>
              <a:ext cx="12192000" cy="6858001"/>
              <a:chOff x="0" y="-1"/>
              <a:chExt cx="12192000" cy="6858001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2D64F71A-57E0-44C6-B31D-7B42B82DD2CE}"/>
                  </a:ext>
                </a:extLst>
              </p:cNvPr>
              <p:cNvGrpSpPr/>
              <p:nvPr userDrawn="1"/>
            </p:nvGrpSpPr>
            <p:grpSpPr>
              <a:xfrm>
                <a:off x="450166" y="-1"/>
                <a:ext cx="11291668" cy="6858001"/>
                <a:chOff x="450166" y="-295422"/>
                <a:chExt cx="11291668" cy="7491047"/>
              </a:xfrm>
            </p:grpSpPr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7D8CFD01-2438-4217-AA3E-AC3BA160D143}"/>
                    </a:ext>
                  </a:extLst>
                </p:cNvPr>
                <p:cNvCxnSpPr/>
                <p:nvPr/>
              </p:nvCxnSpPr>
              <p:spPr>
                <a:xfrm>
                  <a:off x="450166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09FDB0BB-10D1-469E-A843-451C93653F0B}"/>
                    </a:ext>
                  </a:extLst>
                </p:cNvPr>
                <p:cNvCxnSpPr/>
                <p:nvPr/>
              </p:nvCxnSpPr>
              <p:spPr>
                <a:xfrm>
                  <a:off x="11741834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23DA59C4-54B1-44E7-8615-E9D3B756CD6D}"/>
                  </a:ext>
                </a:extLst>
              </p:cNvPr>
              <p:cNvGrpSpPr/>
              <p:nvPr userDrawn="1"/>
            </p:nvGrpSpPr>
            <p:grpSpPr>
              <a:xfrm>
                <a:off x="0" y="422030"/>
                <a:ext cx="12192000" cy="5868573"/>
                <a:chOff x="0" y="422030"/>
                <a:chExt cx="12192000" cy="5868573"/>
              </a:xfrm>
            </p:grpSpPr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25110C17-BFAC-419F-917B-35541EA792A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42203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C9E58F6F-92A5-473B-9FED-3D90ECE09E5D}"/>
                    </a:ext>
                  </a:extLst>
                </p:cNvPr>
                <p:cNvCxnSpPr/>
                <p:nvPr userDrawn="1"/>
              </p:nvCxnSpPr>
              <p:spPr>
                <a:xfrm>
                  <a:off x="0" y="6290603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D0BD5319-1193-4438-BF01-B64CF6D0D212}"/>
                  </a:ext>
                </a:extLst>
              </p:cNvPr>
              <p:cNvGrpSpPr/>
              <p:nvPr userDrawn="1"/>
            </p:nvGrpSpPr>
            <p:grpSpPr>
              <a:xfrm>
                <a:off x="0" y="1457660"/>
                <a:ext cx="12192000" cy="345210"/>
                <a:chOff x="0" y="1457660"/>
                <a:chExt cx="12192000" cy="345210"/>
              </a:xfrm>
            </p:grpSpPr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ED443DF1-4231-4D92-8DA5-C1F4B954AFC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45766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14C68D45-D4C2-497B-A9FF-6ADE11C36C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80287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740549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B43DC9BF-B86E-41C3-9025-257603C6C46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03C20BBD-F2FD-4A4D-B556-572D7207BCE8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34" name="Logo">
            <a:extLst>
              <a:ext uri="{FF2B5EF4-FFF2-40B4-BE49-F238E27FC236}">
                <a16:creationId xmlns:a16="http://schemas.microsoft.com/office/drawing/2014/main" id="{E3F269C9-4FA8-4772-AD37-31EE93FFE59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09D9C9E1-25E5-483A-B7BC-660D3D3BFE4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98453535-0FA3-4BC2-896D-B75809B1977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Ruler">
            <a:extLst>
              <a:ext uri="{FF2B5EF4-FFF2-40B4-BE49-F238E27FC236}">
                <a16:creationId xmlns:a16="http://schemas.microsoft.com/office/drawing/2014/main" id="{70E5BD5C-60C7-4101-99EB-CFC9224AD7B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101E02-F838-4187-B559-8AAE85AB8E2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04FBA9-913D-4B32-AC77-21FE53C0763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7620BDF-DEE5-4359-9427-F80C2D3B2F2A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09FFEF8-C551-442A-BFBE-82B27BAA70D4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30E7191-0FEE-4B6B-AAE0-7E6505AAFF96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0B20760-2C74-490B-8779-0A3CEC331376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2C7CD8C-10E9-4C4D-AF46-8EAA7E7B84D7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9DBD41-B998-4B1C-A2AD-746277984ECF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0011DFB-F9A6-4F90-A169-06A40F2D4491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FCB742D-4AAE-446A-95AF-D86CE705B38D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3622024-A6FB-4862-AAA9-378E17CB2F6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DDF8BE4-F228-4207-9F16-38714201F036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F0D7718-987E-4A31-88D8-257BD9D16439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1895AC8-2DE9-4C57-9175-D6619461AA6A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15B7B8D-36D9-46DB-BDD6-8D7FCA31766A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1AF8FD-CBB7-47C3-92D4-68F412B850C3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75397F3-9A79-4A57-9C34-2D06B47E2F34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17F042D-D6EC-49C7-8409-4FB587063A25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F47560C-6D83-4B1E-A656-E798CCE71DB3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Speaker Name">
            <a:extLst>
              <a:ext uri="{FF2B5EF4-FFF2-40B4-BE49-F238E27FC236}">
                <a16:creationId xmlns:a16="http://schemas.microsoft.com/office/drawing/2014/main" id="{0D03EEEE-B07B-48F4-B55F-C322BA4FCC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Name</a:t>
            </a:r>
          </a:p>
        </p:txBody>
      </p:sp>
      <p:sp>
        <p:nvSpPr>
          <p:cNvPr id="58" name="Text Placeholder 128">
            <a:extLst>
              <a:ext uri="{FF2B5EF4-FFF2-40B4-BE49-F238E27FC236}">
                <a16:creationId xmlns:a16="http://schemas.microsoft.com/office/drawing/2014/main" id="{02F3F674-6E3E-4B4F-A461-192B2E1A3E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 dirty="0"/>
              <a:t>YYYY.MM.DD</a:t>
            </a:r>
          </a:p>
        </p:txBody>
      </p:sp>
      <p:sp>
        <p:nvSpPr>
          <p:cNvPr id="59" name="Speaker Title">
            <a:extLst>
              <a:ext uri="{FF2B5EF4-FFF2-40B4-BE49-F238E27FC236}">
                <a16:creationId xmlns:a16="http://schemas.microsoft.com/office/drawing/2014/main" id="{058F1415-E1D6-47DA-A185-76C3FC2257D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Title / Company Name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5B3A83E2-FA5C-4BC9-8B76-2DE81BEB6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3329295" y="2440333"/>
            <a:ext cx="5533406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 algn="ctr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14F1EC20-D177-4F9A-AF02-5ABB483C64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935570"/>
            <a:ext cx="9372600" cy="1335024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 dirty="0"/>
              <a:t>Title Slide</a:t>
            </a:r>
            <a:br>
              <a:rPr lang="en-US" dirty="0"/>
            </a:br>
            <a:r>
              <a:rPr lang="en-US" dirty="0"/>
              <a:t>with Subtitle Layout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0DA467-6522-4105-A238-D69A42AC0280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614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ure">
            <a:extLst>
              <a:ext uri="{FF2B5EF4-FFF2-40B4-BE49-F238E27FC236}">
                <a16:creationId xmlns:a16="http://schemas.microsoft.com/office/drawing/2014/main" id="{8069FB3F-2D73-4C3F-A7A8-E6A22F71C3A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44ECD5-A100-4CBB-BE85-5E2DB9399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1034" b="37183"/>
          <a:stretch/>
        </p:blipFill>
        <p:spPr>
          <a:xfrm>
            <a:off x="0" y="5372101"/>
            <a:ext cx="2354138" cy="1485900"/>
          </a:xfrm>
          <a:prstGeom prst="rect">
            <a:avLst/>
          </a:prstGeom>
        </p:spPr>
      </p:pic>
      <p:sp>
        <p:nvSpPr>
          <p:cNvPr id="5" name="Subtitle">
            <a:extLst>
              <a:ext uri="{FF2B5EF4-FFF2-40B4-BE49-F238E27FC236}">
                <a16:creationId xmlns:a16="http://schemas.microsoft.com/office/drawing/2014/main" id="{1C588A51-7159-4E94-9856-B64483B8F9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479908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 (Delete if not used)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DB11C21-4702-4664-8D59-793314F8EA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528919"/>
            <a:ext cx="9372600" cy="121439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Segue Layout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052D0D-2EA4-4CCE-90FA-A02A78C3585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C761C9BF-9222-4B2A-A19A-B5A2710D93B3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8" name="Logo">
            <a:extLst>
              <a:ext uri="{FF2B5EF4-FFF2-40B4-BE49-F238E27FC236}">
                <a16:creationId xmlns:a16="http://schemas.microsoft.com/office/drawing/2014/main" id="{507CC42B-659C-4CD4-9F20-358BBD7B0A6B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648801B8-52B3-47AC-9853-2375E256E3A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64F20CB9-4127-4672-B9D3-714FA916023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3592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ADC8EF-0ABA-4B52-AEA2-7A3943163EA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2B8CEC4-B0CD-4400-A6AD-DD3E12310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Only Layout</a:t>
            </a:r>
          </a:p>
        </p:txBody>
      </p:sp>
    </p:spTree>
    <p:extLst>
      <p:ext uri="{BB962C8B-B14F-4D97-AF65-F5344CB8AC3E}">
        <p14:creationId xmlns:p14="http://schemas.microsoft.com/office/powerpoint/2010/main" val="3395123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1129284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94C0C-A1DE-4B4E-81B9-1791716845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6CA66E-0730-4548-BD28-48477B0C3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One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96739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208776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08BA35-76C2-4ED8-B770-6CBDC27C821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187FFC-2B63-49CE-B2BC-B238E1BC7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938526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E7D5292-8D24-405D-9E5D-79D2DD40F68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29016" y="1802869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89298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04F64A-6956-41D3-B0E4-CCC3453A7F7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030608-2773-46C2-905B-B17C3B831C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2416081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99E3BF3-DA31-48DD-AC45-91FC2DBAAD4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251704" y="0"/>
            <a:ext cx="6940296" cy="6858000"/>
          </a:xfrm>
          <a:solidFill>
            <a:schemeClr val="bg1">
              <a:lumMod val="85000"/>
            </a:schemeClr>
          </a:solidFill>
        </p:spPr>
        <p:txBody>
          <a:bodyPr vert="horz" lIns="0" tIns="0" rIns="0" bIns="82296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Click icon below to insert picture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1368"/>
            <a:ext cx="4206240" cy="44805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420624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(D.I.N.U.)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D051183-1C65-4067-A80F-CAB4F09E82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72339"/>
            <a:ext cx="4206240" cy="492443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Photo Right Layout</a:t>
            </a:r>
          </a:p>
        </p:txBody>
      </p:sp>
    </p:spTree>
    <p:extLst>
      <p:ext uri="{BB962C8B-B14F-4D97-AF65-F5344CB8AC3E}">
        <p14:creationId xmlns:p14="http://schemas.microsoft.com/office/powerpoint/2010/main" val="2398959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94C0C-A1DE-4B4E-81B9-1791716845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6CA66E-0730-4548-BD28-48477B0C3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One Column Layout</a:t>
            </a:r>
          </a:p>
        </p:txBody>
      </p:sp>
      <p:sp>
        <p:nvSpPr>
          <p:cNvPr id="6" name="Content Placeholder 11">
            <a:extLst>
              <a:ext uri="{FF2B5EF4-FFF2-40B4-BE49-F238E27FC236}">
                <a16:creationId xmlns:a16="http://schemas.microsoft.com/office/drawing/2014/main" id="{A6A5F327-94E3-4266-9A78-098328E7FCB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11292840" cy="4479059"/>
          </a:xfrm>
        </p:spPr>
        <p:txBody>
          <a:bodyPr/>
          <a:lstStyle>
            <a:lvl1pPr marL="346075" indent="-346075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  <a:lvl2pPr marL="514350" indent="-168275">
              <a:defRPr>
                <a:solidFill>
                  <a:schemeClr val="tx1"/>
                </a:solidFill>
              </a:defRPr>
            </a:lvl2pPr>
            <a:lvl3pPr marL="685800" indent="-171450">
              <a:defRPr>
                <a:solidFill>
                  <a:schemeClr val="tx1"/>
                </a:solidFill>
              </a:defRPr>
            </a:lvl3pPr>
            <a:lvl5pP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 marL="0" indent="0">
              <a:buNone/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713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46518C-C5C5-4D58-B4D2-B85C0BD81B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/>
          <a:srcRect l="15280" b="23627"/>
          <a:stretch/>
        </p:blipFill>
        <p:spPr>
          <a:xfrm>
            <a:off x="0" y="6024563"/>
            <a:ext cx="2112478" cy="833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98CF84-0D02-4614-8A26-93A1CB865A2B}"/>
              </a:ext>
            </a:extLst>
          </p:cNvPr>
          <p:cNvSpPr/>
          <p:nvPr userDrawn="1"/>
        </p:nvSpPr>
        <p:spPr>
          <a:xfrm>
            <a:off x="0" y="0"/>
            <a:ext cx="327025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9773789E-1482-4DF2-AC34-ED595BC86F6F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14A8E363-B738-48A5-915F-96EF63027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9201" y="1802870"/>
            <a:ext cx="11293597" cy="44757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level: Bullet, 20pt</a:t>
            </a:r>
          </a:p>
          <a:p>
            <a:pPr lvl="1"/>
            <a:r>
              <a:rPr lang="en-US" dirty="0"/>
              <a:t>Second level: Sub-bullet 1, 18pt</a:t>
            </a:r>
          </a:p>
          <a:p>
            <a:pPr lvl="2"/>
            <a:r>
              <a:rPr lang="en-US" dirty="0"/>
              <a:t>Third level: Sub-bullet 2, 16pt</a:t>
            </a:r>
          </a:p>
          <a:p>
            <a:pPr lvl="3"/>
            <a:r>
              <a:rPr lang="en-US" dirty="0"/>
              <a:t>Fourth level: Heading 1, 28pt</a:t>
            </a:r>
          </a:p>
          <a:p>
            <a:pPr lvl="4"/>
            <a:r>
              <a:rPr lang="en-US" dirty="0"/>
              <a:t>Fifth level: Description 1, 18pt</a:t>
            </a:r>
          </a:p>
          <a:p>
            <a:pPr lvl="5"/>
            <a:r>
              <a:rPr lang="en-US" dirty="0"/>
              <a:t>Sixth level: Heading 2, 22pt</a:t>
            </a:r>
          </a:p>
          <a:p>
            <a:pPr lvl="6"/>
            <a:r>
              <a:rPr lang="en-US" dirty="0"/>
              <a:t>Seventh level: Description 2, 16pt</a:t>
            </a:r>
          </a:p>
          <a:p>
            <a:pPr lvl="7"/>
            <a:r>
              <a:rPr lang="en-US" dirty="0"/>
              <a:t>Eighth level: Stats 1, 36pt</a:t>
            </a:r>
          </a:p>
          <a:p>
            <a:pPr lvl="8"/>
            <a:r>
              <a:rPr lang="en-US" dirty="0"/>
              <a:t>Ninth level: Stats 2, 48pt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49202" y="372339"/>
            <a:ext cx="11293597" cy="4924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Title, 32pt</a:t>
            </a:r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CBB5A743-284E-4F77-9C07-20F6113DB3B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B597971-37D3-4BC0-93F4-2E4A0C596B82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710CFBDD-008A-42F6-B152-7F57EF7924F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B7BE8C-9254-49C6-B935-75CCECC5C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47297"/>
            <a:ext cx="4114800" cy="153888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Optional 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80666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10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30352" indent="-164592" algn="l" defTabSz="914400" rtl="0" eaLnBrk="1" latinLnBrk="0" hangingPunct="1">
        <a:lnSpc>
          <a:spcPct val="9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600"/>
        </a:spcAft>
        <a:buFont typeface="Arial" panose="020B0604020202020204" pitchFamily="34" charset="0"/>
        <a:buChar char="​"/>
        <a:defRPr sz="2800" b="1" kern="1200" cap="all" spc="60" baseline="0">
          <a:solidFill>
            <a:schemeClr val="accent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600"/>
        </a:spcAft>
        <a:buFont typeface="Arial" panose="020B0604020202020204" pitchFamily="34" charset="0"/>
        <a:buChar char="​"/>
        <a:defRPr lang="en-US" sz="1800" b="0" kern="1200" cap="none" spc="0" baseline="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2200" b="1" kern="1200" cap="all" spc="60" baseline="0" dirty="0" smtClean="0">
          <a:solidFill>
            <a:schemeClr val="accent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200"/>
        </a:spcBef>
        <a:spcAft>
          <a:spcPts val="600"/>
        </a:spcAft>
        <a:buFont typeface="Arial" panose="020B0604020202020204" pitchFamily="34" charset="0"/>
        <a:buChar char="​"/>
        <a:defRPr lang="en-US" sz="16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36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8pPr>
      <a:lvl9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48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2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7.png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2.png"/><Relationship Id="rId5" Type="http://schemas.openxmlformats.org/officeDocument/2006/relationships/image" Target="../media/image101.png"/><Relationship Id="rId4" Type="http://schemas.openxmlformats.org/officeDocument/2006/relationships/image" Target="../media/image10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7.png"/><Relationship Id="rId5" Type="http://schemas.openxmlformats.org/officeDocument/2006/relationships/image" Target="../media/image106.png"/><Relationship Id="rId4" Type="http://schemas.openxmlformats.org/officeDocument/2006/relationships/image" Target="../media/image10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2.png"/><Relationship Id="rId5" Type="http://schemas.openxmlformats.org/officeDocument/2006/relationships/image" Target="../media/image111.png"/><Relationship Id="rId4" Type="http://schemas.openxmlformats.org/officeDocument/2006/relationships/image" Target="../media/image11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7.png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2.png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7.png"/><Relationship Id="rId5" Type="http://schemas.openxmlformats.org/officeDocument/2006/relationships/image" Target="../media/image126.png"/><Relationship Id="rId4" Type="http://schemas.openxmlformats.org/officeDocument/2006/relationships/image" Target="../media/image12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5.png"/><Relationship Id="rId4" Type="http://schemas.openxmlformats.org/officeDocument/2006/relationships/image" Target="../media/image13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0.png"/><Relationship Id="rId5" Type="http://schemas.openxmlformats.org/officeDocument/2006/relationships/image" Target="../media/image139.png"/><Relationship Id="rId4" Type="http://schemas.openxmlformats.org/officeDocument/2006/relationships/image" Target="../media/image13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5.png"/><Relationship Id="rId5" Type="http://schemas.openxmlformats.org/officeDocument/2006/relationships/image" Target="../media/image144.png"/><Relationship Id="rId4" Type="http://schemas.openxmlformats.org/officeDocument/2006/relationships/image" Target="../media/image14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0.png"/><Relationship Id="rId5" Type="http://schemas.openxmlformats.org/officeDocument/2006/relationships/image" Target="../media/image149.png"/><Relationship Id="rId4" Type="http://schemas.openxmlformats.org/officeDocument/2006/relationships/image" Target="../media/image14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5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2" Type="http://schemas.openxmlformats.org/officeDocument/2006/relationships/image" Target="../media/image15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0.png"/><Relationship Id="rId5" Type="http://schemas.openxmlformats.org/officeDocument/2006/relationships/image" Target="../media/image159.png"/><Relationship Id="rId4" Type="http://schemas.openxmlformats.org/officeDocument/2006/relationships/image" Target="../media/image15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5.png"/><Relationship Id="rId5" Type="http://schemas.openxmlformats.org/officeDocument/2006/relationships/image" Target="../media/image164.png"/><Relationship Id="rId4" Type="http://schemas.openxmlformats.org/officeDocument/2006/relationships/image" Target="../media/image16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png"/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0.png"/><Relationship Id="rId5" Type="http://schemas.openxmlformats.org/officeDocument/2006/relationships/image" Target="../media/image169.png"/><Relationship Id="rId4" Type="http://schemas.openxmlformats.org/officeDocument/2006/relationships/image" Target="../media/image16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png"/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5.png"/><Relationship Id="rId5" Type="http://schemas.openxmlformats.org/officeDocument/2006/relationships/image" Target="../media/image174.png"/><Relationship Id="rId4" Type="http://schemas.openxmlformats.org/officeDocument/2006/relationships/image" Target="../media/image173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image" Target="../media/image17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0.png"/><Relationship Id="rId5" Type="http://schemas.openxmlformats.org/officeDocument/2006/relationships/image" Target="../media/image179.png"/><Relationship Id="rId4" Type="http://schemas.openxmlformats.org/officeDocument/2006/relationships/image" Target="../media/image17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2.png"/><Relationship Id="rId2" Type="http://schemas.openxmlformats.org/officeDocument/2006/relationships/image" Target="../media/image18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5.png"/><Relationship Id="rId5" Type="http://schemas.openxmlformats.org/officeDocument/2006/relationships/image" Target="../media/image184.png"/><Relationship Id="rId4" Type="http://schemas.openxmlformats.org/officeDocument/2006/relationships/image" Target="../media/image18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png"/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0.png"/><Relationship Id="rId5" Type="http://schemas.openxmlformats.org/officeDocument/2006/relationships/image" Target="../media/image189.png"/><Relationship Id="rId4" Type="http://schemas.openxmlformats.org/officeDocument/2006/relationships/image" Target="../media/image188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png"/><Relationship Id="rId2" Type="http://schemas.openxmlformats.org/officeDocument/2006/relationships/image" Target="../media/image19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5.png"/><Relationship Id="rId5" Type="http://schemas.openxmlformats.org/officeDocument/2006/relationships/image" Target="../media/image194.png"/><Relationship Id="rId4" Type="http://schemas.openxmlformats.org/officeDocument/2006/relationships/image" Target="../media/image19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95B52AD-B464-44C3-98B8-E05865F0612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4E30BB-AFD3-433B-B7AA-769870251A5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02C3BE-5610-41AE-88DC-9244ECFBBF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B3C2568-DCA3-4418-8FE6-5CF26802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RX Intermodulation Test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4202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4AA598-41C2-4C99-B946-4BF4279630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3166735-0940-4517-849F-8B7F5B40151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408717"/>
            <a:ext cx="4114800" cy="153888"/>
          </a:xfrm>
        </p:spPr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EC59BB2-534F-4B23-ACF2-218827CAA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Noise Figure=10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183EEA7-CFC6-4E2B-A473-1667F0D01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41144"/>
            <a:ext cx="5876185" cy="281846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0D5EF75-5270-4F50-A8E9-2129651A4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8998" y="1582627"/>
            <a:ext cx="3695700" cy="27908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62511D2-4D31-47EF-A100-A2E6492D5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8998" y="5407281"/>
            <a:ext cx="3457575" cy="6762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329E9AE-869D-437A-927E-039A9C6EFA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8998" y="4570523"/>
            <a:ext cx="3905250" cy="70485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C8B97E6-67EC-4FB6-9583-D0BB932565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4566886"/>
            <a:ext cx="6181725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98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AFEFB6-C7B4-415A-9E1E-34F3EF6639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EFE5B9C-7F5A-40D9-ACB0-9FABB2C603C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9A7EE40-80E1-4F38-ADEE-ABE26017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Noise Figure=13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11D7F3B-4F86-4DA0-AD15-06C7C3016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521270"/>
            <a:ext cx="4110335" cy="311744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ED2B2C8-F6E5-46FF-8B40-5C71474B1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850" y="1787304"/>
            <a:ext cx="4229100" cy="8096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6B3C439-C0D0-4279-8CEA-6F6AC8947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8850" y="2641844"/>
            <a:ext cx="4905375" cy="8763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3AE9B71E-E161-46BC-A71F-C259C4708D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057108"/>
            <a:ext cx="5838825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6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829610-E90C-4A07-8969-BFAB87E44C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2CE6F9-AF5A-4752-A45D-304E67FBE9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62412" y="6477838"/>
            <a:ext cx="4114800" cy="153888"/>
          </a:xfrm>
        </p:spPr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373484F-0810-4B4E-B42C-CFC2A3865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Noise Figure=13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0B03CD-DBF4-4394-B3FE-56B642140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4005825" cy="300052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EA421CB-E7BF-46C6-83FC-0B6044564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926" y="4509921"/>
            <a:ext cx="6305550" cy="9144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257495B-A986-4042-9225-B8C9912FBD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2771" y="2161785"/>
            <a:ext cx="4219575" cy="7143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BD35C02-85DE-4A0E-826F-DBF6238FFB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2771" y="3421543"/>
            <a:ext cx="37338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827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37622A-74F1-4303-A6CA-C881166ABF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B964CF-6F0D-4EFA-B1B6-C3E1BE93D25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1D6905C-792E-4764-86D7-3A581A644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Phase Noise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C6F2A143-08F4-4366-B139-038ECA933539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63" y="1803400"/>
            <a:ext cx="38788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RxPhaseNoise</a:t>
            </a:r>
            <a:r>
              <a:rPr lang="en-US" altLang="zh-CN" dirty="0">
                <a:highlight>
                  <a:srgbClr val="FFFF00"/>
                </a:highlight>
              </a:rPr>
              <a:t> = [100, -87.133, 1000, -96.072, 1e4, 108.607];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41308545-0E13-49B4-86CE-4AB8A6001281}"/>
              </a:ext>
            </a:extLst>
          </p:cNvPr>
          <p:cNvSpPr txBox="1">
            <a:spLocks/>
          </p:cNvSpPr>
          <p:nvPr/>
        </p:nvSpPr>
        <p:spPr>
          <a:xfrm>
            <a:off x="4545406" y="1641734"/>
            <a:ext cx="38788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RxPhaseNoise</a:t>
            </a:r>
            <a:r>
              <a:rPr lang="en-US" altLang="zh-CN" dirty="0">
                <a:highlight>
                  <a:srgbClr val="FFFF00"/>
                </a:highlight>
              </a:rPr>
              <a:t> = [100, -82.133, 1000, -91.072, 1e4, 103.607];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C09BA920-6514-4529-AF22-BAE9AF10DC56}"/>
              </a:ext>
            </a:extLst>
          </p:cNvPr>
          <p:cNvSpPr txBox="1">
            <a:spLocks/>
          </p:cNvSpPr>
          <p:nvPr/>
        </p:nvSpPr>
        <p:spPr>
          <a:xfrm>
            <a:off x="8445044" y="1641734"/>
            <a:ext cx="38788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RxPhaseNoise</a:t>
            </a:r>
            <a:r>
              <a:rPr lang="en-US" altLang="zh-CN" dirty="0">
                <a:highlight>
                  <a:srgbClr val="FFFF00"/>
                </a:highlight>
              </a:rPr>
              <a:t> =[100, -32.133, 1000, -41.072, 1e4, -53.607];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9532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DFD211-B218-468A-8631-BB74E65D09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A6F5B95-46B3-452B-9370-BF9114D6133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43F450C-4215-4E32-B8FE-FB1D6D75D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Phase Noise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328986B-D28C-45C1-88E6-CF9609D7AE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264390"/>
              </p:ext>
            </p:extLst>
          </p:nvPr>
        </p:nvGraphicFramePr>
        <p:xfrm>
          <a:off x="449201" y="1789139"/>
          <a:ext cx="10889359" cy="298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Phase Noise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-10dB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-8.293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-8.288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-15dB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-8.195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-8.189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-65dB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-0.533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-0.541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9501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85B0D2-5B74-4F90-AB4B-8A554F3B37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8F61650-571E-47C9-A5F0-3BC87AF232A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92DBB8D-1890-45F6-81E7-88E5D381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Phase Noise </a:t>
            </a:r>
            <a:r>
              <a:rPr lang="en-US" altLang="zh-CN" sz="2800" dirty="0"/>
              <a:t>=[100, -87.133, 1000, -96.072, 1e4, -108.607]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683B98E-8B61-47A4-9C23-1698BC644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934263" cy="188870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94B399D-8294-4E7E-AE19-0C452A2E1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571" y="2985731"/>
            <a:ext cx="5057775" cy="75247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1A2831F-754F-4F48-8527-6969B83B9C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8571" y="3936641"/>
            <a:ext cx="4181475" cy="8001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335A916-819D-462F-A8B9-0CEF213ADE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201" y="3429000"/>
            <a:ext cx="3486691" cy="2645386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689A0124-3872-464E-9B7A-922408CDC0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0728" y="1735782"/>
            <a:ext cx="5724525" cy="82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728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C0FAA2-C042-4F7D-94AB-E44946C9F2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52E233E-042B-4A8F-A0FD-5E79DD0110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F58038F-E2BB-4C25-80BB-675017BCB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Phase Noise </a:t>
            </a:r>
            <a:r>
              <a:rPr lang="en-US" altLang="zh-CN" sz="2800" dirty="0"/>
              <a:t>=[100, -87.133, 1000, -96.072, 1e4, -108.607]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4E3092E-C822-431F-A6F6-09F138017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4198213" cy="201719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706442D-6D70-4C4A-A546-D0C07309E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6553" y="2836703"/>
            <a:ext cx="3305175" cy="63817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303C9EB-BE06-4C12-9D55-402346CAD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1602" y="3584626"/>
            <a:ext cx="4114800" cy="5715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487A346-075A-426B-9B9B-D5FEFA877E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3511" y="3800634"/>
            <a:ext cx="2604574" cy="196184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BF95BDA0-BBDE-40B7-9E8A-B384205893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4152" y="1604118"/>
            <a:ext cx="6029325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693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7A778A-C9BF-4F11-AB00-2A653E881A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798785-BB15-42F5-9743-F85C5AC808A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43493D6-CBD2-418C-A088-1E168CFBE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Phase Noise </a:t>
            </a:r>
            <a:r>
              <a:rPr lang="en-US" altLang="zh-CN" sz="2800" dirty="0"/>
              <a:t>=[100, -82.133, 1000, -91.072, 1e4, -103.607]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3C14871-58C4-4ABF-98A0-3CE2BCC8D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32089"/>
            <a:ext cx="4159107" cy="199691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EC05A4B-1643-4061-9E0D-7E76B8924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216" y="2987000"/>
            <a:ext cx="4019550" cy="7334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06FF4CD-3D6B-471C-9C91-8BE545291C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0377" y="4196076"/>
            <a:ext cx="5267325" cy="71437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0DB0D33-3EE0-4CCF-9589-C01B8699DE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621" y="3591654"/>
            <a:ext cx="3705225" cy="275272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57A6F1DD-7F16-4FF3-9185-A6E03CBC9B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5576" y="1577599"/>
            <a:ext cx="5876925" cy="11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8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9C2AE19-3D74-4B73-B01D-A5378A908E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1A40221-9C76-40A1-94DF-E39C57B364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624DAFB-A6EA-4EA5-AFB4-8636E84EA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Phase Noise </a:t>
            </a:r>
            <a:r>
              <a:rPr lang="en-US" altLang="zh-CN" sz="2800" dirty="0"/>
              <a:t>=[100, -82.133, 1000, -91.072, 1e4, -103.607]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559D0A3-E3F2-4399-950F-BFFF89C50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698593" cy="17877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D0D53F9-9169-456C-B09A-8BEDB8EE0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3368" y="1408784"/>
            <a:ext cx="3579623" cy="269394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8B0B07E-6E6D-4FD8-BA02-2E9AB9A78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4199" y="4711044"/>
            <a:ext cx="4038600" cy="63817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F6379E1-6695-4DBD-B4B1-0BED02E9E9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2991" y="3925232"/>
            <a:ext cx="3343275" cy="66675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E4712FC9-5760-4F6D-B71E-505123ADEA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064" y="4411393"/>
            <a:ext cx="6296025" cy="107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1870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873BA4-83EA-4890-9DF3-952BA5BD55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2683DA-68DB-49D1-BFBB-926B471A017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9FFA808-96FB-4C4D-B678-D15E8999E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Phase Noise </a:t>
            </a:r>
            <a:r>
              <a:rPr lang="en-US" altLang="zh-CN" sz="2800" dirty="0"/>
              <a:t>=[100, -32.133, 1000, -41.072, 1e4, -53.607]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8CAD684-BF65-458D-90C7-54F7A0EE6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11885"/>
            <a:ext cx="4414642" cy="211320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AB4C6A6-2DF4-48EB-A60E-1C8C20DC0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999" y="1381333"/>
            <a:ext cx="3760851" cy="281822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AC70397-CC5D-4C00-BA80-16F350853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0376" y="4303112"/>
            <a:ext cx="5305425" cy="8001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477C4DE-AD2B-4631-9DA8-68801A99E0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0376" y="5403779"/>
            <a:ext cx="3876675" cy="74295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61365CF-1474-4F48-8729-4D725B27A8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4869174"/>
            <a:ext cx="5438775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129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16EEDD-8206-431E-A517-7FDDF858F6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0ABD1A4-ACFD-4F19-A204-B7E729BBEB7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BA90B5E-32FC-4B85-A640-7E663BE52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Noise Figure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1BB2B516-0604-46CE-825F-7BA15B380B1E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01" y="1752600"/>
            <a:ext cx="39804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LNA_NoiseFigure</a:t>
            </a:r>
            <a:r>
              <a:rPr lang="en-US" altLang="zh-CN" dirty="0">
                <a:highlight>
                  <a:srgbClr val="FFFF00"/>
                </a:highlight>
              </a:rPr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5BEFEE7A-DB37-4D8A-816C-FB231BA5CEC2}"/>
              </a:ext>
            </a:extLst>
          </p:cNvPr>
          <p:cNvSpPr txBox="1">
            <a:spLocks/>
          </p:cNvSpPr>
          <p:nvPr/>
        </p:nvSpPr>
        <p:spPr>
          <a:xfrm>
            <a:off x="4902609" y="1752600"/>
            <a:ext cx="38788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LNA_NoiseFigure</a:t>
            </a:r>
            <a:r>
              <a:rPr lang="en-US" altLang="zh-CN" dirty="0">
                <a:highlight>
                  <a:srgbClr val="FFFF00"/>
                </a:highlight>
              </a:rPr>
              <a:t> = 5;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8725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99E1A9-74B2-485B-9CA5-A081726336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3309993-DDFC-4116-8754-34D46617242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4A05BB0-F503-4381-959F-7EA5BC480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Phase Noise =[100, -32.133, 1000, -41.072, 1e4, -53.607]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5EF4FC2-D641-4C5A-98FB-D169A69A5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4217067" cy="202446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F0B433F-322F-434C-82ED-21DE9075E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8271" y="1370282"/>
            <a:ext cx="3844910" cy="288740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9FA1321-B33E-496C-8829-D64579B96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7785" y="4601893"/>
            <a:ext cx="3571875" cy="70485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30D465E-29E0-4859-B5D3-EB0B0C3141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7785" y="5418597"/>
            <a:ext cx="4171950" cy="84772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6D9306F-93C1-429B-B87E-88D55D6EDB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4466097"/>
            <a:ext cx="619125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75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08FBE1-2424-4724-BB3B-56D400512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A0E6496-17BC-4B7D-BFA2-C2E49899B6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6FDE5E6-CFB8-4909-AD74-597ED1779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GainImbalance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FA490AAB-3360-4DB1-8EEA-A7CDDD86BC42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63" y="1803400"/>
            <a:ext cx="386873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RxGainImbalance</a:t>
            </a:r>
            <a:r>
              <a:rPr lang="en-US" altLang="zh-CN" dirty="0">
                <a:highlight>
                  <a:srgbClr val="FFFF00"/>
                </a:highlight>
              </a:rPr>
              <a:t> = 0.02;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5BA7DFFC-03CC-4695-BFA4-288A2BFC76E0}"/>
              </a:ext>
            </a:extLst>
          </p:cNvPr>
          <p:cNvSpPr txBox="1">
            <a:spLocks/>
          </p:cNvSpPr>
          <p:nvPr/>
        </p:nvSpPr>
        <p:spPr>
          <a:xfrm>
            <a:off x="8509692" y="1968959"/>
            <a:ext cx="386873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RxGainImbalance</a:t>
            </a:r>
            <a:r>
              <a:rPr lang="en-US" altLang="zh-CN" dirty="0">
                <a:highlight>
                  <a:srgbClr val="FFFF00"/>
                </a:highlight>
              </a:rPr>
              <a:t> = 16;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652676EA-7734-4A42-9949-B218502CB507}"/>
              </a:ext>
            </a:extLst>
          </p:cNvPr>
          <p:cNvSpPr txBox="1">
            <a:spLocks/>
          </p:cNvSpPr>
          <p:nvPr/>
        </p:nvSpPr>
        <p:spPr>
          <a:xfrm>
            <a:off x="4479477" y="1886180"/>
            <a:ext cx="386873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RxGainImbalance</a:t>
            </a:r>
            <a:r>
              <a:rPr lang="en-US" altLang="zh-CN" dirty="0">
                <a:highlight>
                  <a:srgbClr val="FFFF00"/>
                </a:highlight>
              </a:rPr>
              <a:t> = 0.03;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14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2A442E-0024-40B4-A45B-9F74D11E62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8593BD4-70DC-44D3-8E89-2BC22891AB3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CCE06A4-CAE1-4C87-9EAE-DA939AC35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GainImbalance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FDAA710-CC50-46AC-B887-B17457A7DD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4849098"/>
              </p:ext>
            </p:extLst>
          </p:nvPr>
        </p:nvGraphicFramePr>
        <p:xfrm>
          <a:off x="449201" y="1789139"/>
          <a:ext cx="10889359" cy="30582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Gain</a:t>
                      </a:r>
                    </a:p>
                    <a:p>
                      <a:r>
                        <a:rPr lang="en-US" altLang="zh-CN" dirty="0"/>
                        <a:t>Imbalance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0.02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-8.061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-8.103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818001">
                <a:tc>
                  <a:txBody>
                    <a:bodyPr/>
                    <a:lstStyle/>
                    <a:p>
                      <a:r>
                        <a:rPr lang="en-US" altLang="zh-CN" dirty="0"/>
                        <a:t>0.03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-7.992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-8.032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-1.885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-1.758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48006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8B89BF-D001-427E-AD3E-3DDD526CA8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CFCE2AE-6BC9-4E1D-B8BB-8242A068AF8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F6A00BE-1962-45A3-ACE2-32F7EA1BD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GainImbalance</a:t>
            </a:r>
            <a:r>
              <a:rPr lang="en-US" altLang="zh-CN" dirty="0"/>
              <a:t>=0.02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97E34F8-80D5-42FA-8902-1006BBD38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4114800" cy="198942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7B65B28-E388-40AC-9E85-7CBF0E9E3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487" y="1564113"/>
            <a:ext cx="3231218" cy="242863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E28EBCA-815A-427D-A29C-C94818F3FE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6487" y="4442479"/>
            <a:ext cx="3933825" cy="70485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CBAD2D8-25EF-4E19-98FE-C8C1DEC2A2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6487" y="5485272"/>
            <a:ext cx="4924425" cy="7715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5CB0EB5-6F0B-4434-8FC8-E84CB941B9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0" y="4442479"/>
            <a:ext cx="5600700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9728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EB0B1F-5325-4BCB-A60C-F564BFBB0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30BC838-4C8E-4EF3-932F-5C185260EEF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890777F-F1E5-447D-9C55-113E0D3D0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GainImbalance</a:t>
            </a:r>
            <a:r>
              <a:rPr lang="en-US" altLang="zh-CN" dirty="0"/>
              <a:t>=0.02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74D43EA-CD91-4E1F-BECA-6339BB480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0" y="1370282"/>
            <a:ext cx="3589399" cy="172034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6B2078A-964D-462D-B766-7983ADA11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3284" y="5226045"/>
            <a:ext cx="4210050" cy="77152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E0763FF1-6F3D-4DFB-B84E-14EEBC3EC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3284" y="4298594"/>
            <a:ext cx="3209925" cy="81915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2FF7DF1-A5D9-4C1E-AA25-8120A3827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1956" y="1395918"/>
            <a:ext cx="3731788" cy="2807267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70C0C25-03DC-457B-9EDE-239DC9D9847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0710"/>
          <a:stretch/>
        </p:blipFill>
        <p:spPr>
          <a:xfrm>
            <a:off x="449200" y="4678357"/>
            <a:ext cx="5970453" cy="93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717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32558B-780A-4586-995F-CECE7A2889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2D04305-BB50-4AD8-8D24-8318B0F1A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4425655-B893-465F-9692-FB9F25A0A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GainImbalance</a:t>
            </a:r>
            <a:r>
              <a:rPr lang="en-US" altLang="zh-CN" dirty="0"/>
              <a:t>=0.03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BC9C074-99DB-4972-97B6-5756FAF3D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773" y="1370282"/>
            <a:ext cx="4348261" cy="208786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BAA3443-1C9C-43CF-AE21-8F23F7087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73" y="4303655"/>
            <a:ext cx="5600700" cy="10287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993A8A0-BB2D-4358-948C-62CE4B3867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109" y="1378827"/>
            <a:ext cx="3321868" cy="25020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45D4CFB-9DE8-4CFB-9F6D-94CB448827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303655"/>
            <a:ext cx="4695825" cy="8763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5C455F8-28D7-436F-ADDA-952F09F81C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5197895"/>
            <a:ext cx="5438775" cy="8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0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896E42-5C95-44C6-B6AD-2A3788218D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96E79B-89B1-4536-B7D7-238B6517819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D44AAD4-51D9-4086-824A-607AE907E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GainImbalance</a:t>
            </a:r>
            <a:r>
              <a:rPr lang="en-US" altLang="zh-CN" dirty="0"/>
              <a:t>=0.03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2E841CA-2929-4367-A59F-D4AEE11FD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915409" cy="188425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BEDF452-4D37-417D-B830-CBD19169B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3552" y="1366506"/>
            <a:ext cx="3915410" cy="294539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4B77416-F90D-4C22-BF66-9205051E36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787" y="4407780"/>
            <a:ext cx="3562350" cy="6858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0B2E94D-1E33-4B4F-A92C-131F106514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7787" y="5576355"/>
            <a:ext cx="4152900" cy="6477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F9AFFDE-3B02-482A-97C2-0E085A8967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4622092"/>
            <a:ext cx="6219825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4502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AD2FB4-2A8F-4164-AE0F-BCB2314DB1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6634D00-2DA6-4928-AFC1-648EC6C071B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4F27335-773E-4CED-99BE-5F0CA6847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GainImbalance</a:t>
            </a:r>
            <a:r>
              <a:rPr lang="en-US" altLang="zh-CN" dirty="0"/>
              <a:t>=16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C9694F1-40A7-465D-A626-A3C378866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879051" cy="183645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28349FB-98CA-4C56-A953-9DC77A374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064" y="5047508"/>
            <a:ext cx="4791075" cy="7239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1E9DFF3-C6CC-4129-95AA-19A6302D2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5064" y="4084495"/>
            <a:ext cx="3819525" cy="7048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0D230E4-6794-4678-A8B7-956BE5188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201" y="4465748"/>
            <a:ext cx="5857875" cy="9525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760B0D8-3F58-4E8F-B8FB-8C85A1029B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9361" y="1439752"/>
            <a:ext cx="3425465" cy="257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059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3813DB-775B-48A3-9EA9-B47B86309D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9386C78-5226-447A-9EF3-A9603889623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0F873B8-4E1D-484A-B266-51627050E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GainImbalance</a:t>
            </a:r>
            <a:r>
              <a:rPr lang="en-US" altLang="zh-CN" dirty="0"/>
              <a:t>=16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3657BAD-CB16-49DE-ACD3-62D7FC931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0" y="1370282"/>
            <a:ext cx="5414271" cy="261272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606B70A-2367-4D99-AC50-8F3B31993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2499" y="1342372"/>
            <a:ext cx="3157662" cy="235707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D03F01A-A66E-4D27-BF0C-5A314E2732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9174" y="4177033"/>
            <a:ext cx="4000500" cy="71437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C2B4966-2B35-4049-8190-94CFE930B4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9174" y="5148915"/>
            <a:ext cx="3514725" cy="7334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CF620C6-F93D-4B62-9AD0-272D12DB36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0" y="4547965"/>
            <a:ext cx="59817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5075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5BAB89-D7EA-4F1C-96F1-D6ED056794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1C7FF06-0AC1-44E8-9174-DFB8646CA81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7ADDAE4-8A3D-4832-BD5D-410C53B2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IQ offset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D7B0630B-9E02-4621-B6A0-7F54FE6DD304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63" y="1803400"/>
            <a:ext cx="383825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RxI_OrgOffset</a:t>
            </a:r>
            <a:r>
              <a:rPr lang="en-US" altLang="zh-CN" dirty="0">
                <a:highlight>
                  <a:srgbClr val="FFFF00"/>
                </a:highlight>
              </a:rPr>
              <a:t> = 0.002;</a:t>
            </a:r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F4358FB6-53CC-488E-8FD6-01B9CEC1F2B4}"/>
              </a:ext>
            </a:extLst>
          </p:cNvPr>
          <p:cNvSpPr txBox="1">
            <a:spLocks/>
          </p:cNvSpPr>
          <p:nvPr/>
        </p:nvSpPr>
        <p:spPr>
          <a:xfrm>
            <a:off x="4395847" y="1803400"/>
            <a:ext cx="395001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RxI_OrgOffset</a:t>
            </a:r>
            <a:r>
              <a:rPr lang="en-US" altLang="zh-CN" dirty="0">
                <a:highlight>
                  <a:srgbClr val="FFFF00"/>
                </a:highlight>
              </a:rPr>
              <a:t> = 0.0035;</a:t>
            </a:r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46626896-C0C7-4D22-9E97-B6868B95A190}"/>
              </a:ext>
            </a:extLst>
          </p:cNvPr>
          <p:cNvSpPr txBox="1">
            <a:spLocks/>
          </p:cNvSpPr>
          <p:nvPr/>
        </p:nvSpPr>
        <p:spPr>
          <a:xfrm>
            <a:off x="8454191" y="1803400"/>
            <a:ext cx="395001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RxI_OrgOffset</a:t>
            </a:r>
            <a:r>
              <a:rPr lang="en-US" altLang="zh-CN" dirty="0">
                <a:highlight>
                  <a:srgbClr val="FFFF00"/>
                </a:highlight>
              </a:rPr>
              <a:t> = 0.03;</a:t>
            </a:r>
            <a:endParaRPr lang="zh-CN" alt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40654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DE01F4-DCBC-4759-98C4-EF03E17A00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7A885F0-5FD3-465F-8ECB-3899B9790D4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5257D9C-4299-49BE-BC43-D48141972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Noise Figure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5A4B1A3D-9C72-450F-BBD4-F261C643C29B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64" y="1803400"/>
            <a:ext cx="4207578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LNA_NoiseFigure</a:t>
            </a:r>
            <a:r>
              <a:rPr lang="en-US" altLang="zh-CN" dirty="0">
                <a:highlight>
                  <a:srgbClr val="FFFF00"/>
                </a:highlight>
              </a:rPr>
              <a:t> = 10;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BBCE632B-5B63-4F6D-856E-2B8F65391B26}"/>
              </a:ext>
            </a:extLst>
          </p:cNvPr>
          <p:cNvSpPr txBox="1">
            <a:spLocks/>
          </p:cNvSpPr>
          <p:nvPr/>
        </p:nvSpPr>
        <p:spPr>
          <a:xfrm>
            <a:off x="4991931" y="1803400"/>
            <a:ext cx="3878897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LNA_NoiseFigure</a:t>
            </a:r>
            <a:r>
              <a:rPr lang="en-US" altLang="zh-CN" dirty="0">
                <a:highlight>
                  <a:srgbClr val="FFFF00"/>
                </a:highlight>
              </a:rPr>
              <a:t> = 13;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99824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BD450C-091A-4066-A1E6-8F8FEFE1A9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5174A64-1AB5-4256-B875-88D2C0DE06F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F4B1F49-86CF-434D-ADB9-C92B4F283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IQ offset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9F87AB6-145F-47DA-9164-5252BEA0E1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651990"/>
              </p:ext>
            </p:extLst>
          </p:nvPr>
        </p:nvGraphicFramePr>
        <p:xfrm>
          <a:off x="449201" y="1789139"/>
          <a:ext cx="10889359" cy="298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IQ offset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0.002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-5.935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-5.342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0.593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0.0035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-4.496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-3.56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0.03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25.316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25.341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45760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0C884F-D994-40B6-9A6A-BED198A4C7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3C311FA-140C-4CBB-8E75-82A37827024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ACE482C-307C-4ABE-A602-2FB92B2C2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IQ offset=0.002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56A6C31-4C61-4E1B-8D0A-86289B135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928877" cy="185521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388CF52-608D-4580-A2E5-9262ED495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682" y="1370282"/>
            <a:ext cx="3690938" cy="27717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DBB8A67-DB96-49B5-90D9-0F7708B670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6151" y="4597735"/>
            <a:ext cx="4486275" cy="762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EB99793-9FAD-4B34-AF3E-F2A6197A10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6151" y="5431393"/>
            <a:ext cx="4895850" cy="85725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7AB7256-A436-4AB5-8B0E-97B12261A0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4692537"/>
            <a:ext cx="56007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8902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580375-29D0-482C-8F16-67A3E29F26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C55942-4462-4F48-9003-D891C7BC813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00859F2-CAAB-4264-8F38-26B7067F5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IQ offset=0.002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9E7A988-5FBD-46F5-BFC4-6DB868B37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8421" y="4392007"/>
            <a:ext cx="3571875" cy="7715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32C2D0E-0FE3-46EF-90C1-6F4249263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421" y="5391675"/>
            <a:ext cx="4133850" cy="6572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C5878E8-CCED-489A-8A8A-73114FBCC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9901" y="1392089"/>
            <a:ext cx="3705225" cy="27717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9DB41F3-2F77-4AA4-8235-BB163B6F49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925" y="4691587"/>
            <a:ext cx="6343650" cy="10287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DF82827-E849-4FE4-8A4E-26C2C4C851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052" y="1712906"/>
            <a:ext cx="4229389" cy="2125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121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327BEF-4546-4F4D-AB74-387F2219DB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DB62DB-38C4-4496-884E-E7008C2D2FD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EC8AF84D-B0F2-4EC2-8994-58DC60720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IQ offset=0.0035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62E762D-0EA3-48CE-AC07-96B927A5C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28" y="1370282"/>
            <a:ext cx="4414740" cy="208858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0BC6ED6-CB41-482D-B7C7-8FE9FCD2B5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375" y="1348231"/>
            <a:ext cx="3416333" cy="257754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028C694-621F-43F7-9D12-C89B88505F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375" y="4323709"/>
            <a:ext cx="4972050" cy="8001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A1CC252-EC2A-4A17-A7F0-306BF3CBBA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375" y="5419988"/>
            <a:ext cx="4152900" cy="7715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68E4218-B602-455D-8288-62753E74A7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28" y="4806436"/>
            <a:ext cx="5372100" cy="101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65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0D9676-11A3-4DA1-8A09-94E44019D6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F79F49-08F5-44F2-A7EF-F5DBC076CCD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31FC5B7E-CB44-4D5F-9C2E-1E82AD1B8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IQ offset =0.0035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03BEC2E-E362-488A-849E-D4FFFD11F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49054"/>
            <a:ext cx="4829028" cy="230698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CD0CFB0-83EE-4B5D-9019-406C9A6BE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0901" y="1332282"/>
            <a:ext cx="3435821" cy="25647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5447299-7240-469E-8675-34BDB1A93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1243" y="4408760"/>
            <a:ext cx="4000500" cy="7143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AD2FE81-CF3D-4CEB-B76F-8459811E89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1243" y="5301006"/>
            <a:ext cx="3771900" cy="762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E805627-0601-416B-925B-F2B7BBFF4D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5110506"/>
            <a:ext cx="6029325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2957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51AD88-B601-4EDD-BF0C-825E96194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B9FEB1-E99E-493A-ACED-304B21F2003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7CBC26B-77C6-4796-8B44-EFED9A10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IQ offset =0.03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1A549F7-9309-41B8-8751-5FCF66D87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262" y="4587588"/>
            <a:ext cx="5676900" cy="9144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0360CDC-EEBA-4442-A993-5C7AC1B9D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0" y="1587652"/>
            <a:ext cx="4801529" cy="359960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CB11B8-644B-46C9-AC8F-33DAE693F7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0262" y="1587652"/>
            <a:ext cx="4486275" cy="10096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CF80B06-471D-4113-8CEA-27701B53D2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0262" y="2971800"/>
            <a:ext cx="48768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814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62ADBC-3B78-43F2-A1BC-789694E435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D8F97FD-5947-47EB-A99D-E6A00CF3F8F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6BD377D-783C-483A-ACE5-7D6FD8707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01" y="353485"/>
            <a:ext cx="11293597" cy="492443"/>
          </a:xfrm>
        </p:spPr>
        <p:txBody>
          <a:bodyPr/>
          <a:lstStyle/>
          <a:p>
            <a:r>
              <a:rPr lang="en-US" altLang="zh-CN" dirty="0"/>
              <a:t>Sim IQ offset=0.03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78994A6-6218-4F81-96D6-693B157A1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8198" y="1789472"/>
            <a:ext cx="3362325" cy="7334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1789D91-CC85-4CC8-AAE1-68945A59B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8198" y="3323030"/>
            <a:ext cx="4181475" cy="7905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882EB4E-A79D-41F3-B6A8-2EB1060ABC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8198" y="4777202"/>
            <a:ext cx="6324600" cy="11334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C7A5107-AE56-476F-9AD5-10034455AE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201" y="1779593"/>
            <a:ext cx="4528152" cy="338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6917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B0F166-CBC1-49B3-B831-123F7EA190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42915F2-642D-41FE-92B1-E9CC1188B27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DA3CF78-FF12-4493-BF69-BFA770D96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ADC_Nbits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E90D0410-9AA9-485D-A956-49557BA09BE9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449202" y="1813560"/>
            <a:ext cx="4114800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>
                <a:highlight>
                  <a:srgbClr val="FFFF00"/>
                </a:highlight>
              </a:rPr>
              <a:t>ADC_NBits</a:t>
            </a:r>
            <a:r>
              <a:rPr lang="en-US" altLang="zh-CN" dirty="0">
                <a:highlight>
                  <a:srgbClr val="FFFF00"/>
                </a:highlight>
              </a:rPr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6DE69C0C-D4E9-4070-9DB8-C405ADD8BD51}"/>
              </a:ext>
            </a:extLst>
          </p:cNvPr>
          <p:cNvSpPr txBox="1">
            <a:spLocks/>
          </p:cNvSpPr>
          <p:nvPr/>
        </p:nvSpPr>
        <p:spPr>
          <a:xfrm>
            <a:off x="4289682" y="1813560"/>
            <a:ext cx="4114800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>
                <a:highlight>
                  <a:srgbClr val="FFFF00"/>
                </a:highlight>
              </a:rPr>
              <a:t>ADC_NBits</a:t>
            </a:r>
            <a:r>
              <a:rPr lang="en-US" altLang="zh-CN" dirty="0">
                <a:highlight>
                  <a:srgbClr val="FFFF00"/>
                </a:highlight>
              </a:rPr>
              <a:t> = 12;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C4C21282-5F14-42F0-887B-FC939F631C0F}"/>
              </a:ext>
            </a:extLst>
          </p:cNvPr>
          <p:cNvSpPr txBox="1">
            <a:spLocks/>
          </p:cNvSpPr>
          <p:nvPr/>
        </p:nvSpPr>
        <p:spPr>
          <a:xfrm>
            <a:off x="8153400" y="1813560"/>
            <a:ext cx="4114800" cy="4478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>
                <a:highlight>
                  <a:srgbClr val="FFFF00"/>
                </a:highlight>
              </a:rPr>
              <a:t>ADC_NBits</a:t>
            </a:r>
            <a:r>
              <a:rPr lang="en-US" altLang="zh-CN" dirty="0">
                <a:highlight>
                  <a:srgbClr val="FFFF00"/>
                </a:highlight>
              </a:rPr>
              <a:t> = 10;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22075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08B97E-2BC8-43D6-A3F4-79BB0C5665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58082C-5B8A-46B1-AF13-827B7F9770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37E2D3B0-2E8E-4716-9684-64A049633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ADC_Nbits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33D45854-E093-4D79-9249-3BA79DFB6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6576192"/>
              </p:ext>
            </p:extLst>
          </p:nvPr>
        </p:nvGraphicFramePr>
        <p:xfrm>
          <a:off x="449201" y="1789139"/>
          <a:ext cx="10889359" cy="298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ADC_Nbits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-8.379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-8.383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-8.084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-8.046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0.038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-7.555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-7.757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7745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2A779-A76C-4922-A490-41042B725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D37B92-FBB3-405B-A863-AD64BBBA9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41B2808-9111-4F92-82CC-041027F72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01" y="286220"/>
            <a:ext cx="11293597" cy="492443"/>
          </a:xfrm>
        </p:spPr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ADC_Nbits</a:t>
            </a:r>
            <a:r>
              <a:rPr lang="en-US" altLang="zh-CN" dirty="0"/>
              <a:t>=14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0C8F19B-708E-4C2B-AA06-0E53AA764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32327"/>
            <a:ext cx="5325739" cy="251599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1AF1150-C53F-4E3C-976A-459ECCBA9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132" y="4827679"/>
            <a:ext cx="5600700" cy="7239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A266C5D-49A8-40DE-8B82-ECE81095C0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9132" y="4030849"/>
            <a:ext cx="5200650" cy="75247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C2C3AC2-A509-44ED-987C-3E9D5CC53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9132" y="1334593"/>
            <a:ext cx="3543448" cy="265190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D399E00F-3B17-42B1-BC2E-E9D79F1FB4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5280521"/>
            <a:ext cx="569595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2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289299-5372-4BC1-9AC7-6AEF13B892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C88850-5BB5-47B6-90C1-AB27F6CA9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36480" y="6370352"/>
            <a:ext cx="4114800" cy="153888"/>
          </a:xfrm>
        </p:spPr>
        <p:txBody>
          <a:bodyPr/>
          <a:lstStyle/>
          <a:p>
            <a:r>
              <a:rPr lang="en-US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C180F73-7E4F-455C-BA2F-413484D61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Noise Figure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07119B43-643A-4686-8739-3DAFB09F5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705496"/>
              </p:ext>
            </p:extLst>
          </p:nvPr>
        </p:nvGraphicFramePr>
        <p:xfrm>
          <a:off x="449201" y="1789139"/>
          <a:ext cx="10889359" cy="373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Noise Figure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-8.379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-8.383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-3.32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-3.551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1.853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1.816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0.037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13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6.401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6.254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0.147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008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03883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BD1348-1F94-46FB-AD04-618A925AA3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A9318-EE22-4476-9486-7FEE9D9A0C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F97DABA-90ED-4201-8FBF-836F7CD4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ADC_Nbits</a:t>
            </a:r>
            <a:r>
              <a:rPr lang="en-US" altLang="zh-CN" dirty="0"/>
              <a:t>=14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C433CE8-FB9B-4A06-999A-6C48388F1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0" y="1418903"/>
            <a:ext cx="5646799" cy="270144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AA31BDA-5F91-48D7-BEEE-347A2AD07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617" y="1335819"/>
            <a:ext cx="3774710" cy="286760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4EA77A1-ACF0-4AD1-9FD4-EF26DA501E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617" y="4409713"/>
            <a:ext cx="3590925" cy="66675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149010B-88C0-435E-85EE-6403D04F1B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7617" y="5282748"/>
            <a:ext cx="3524250" cy="59055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E503CA9A-6172-4436-A004-E01FBCCAAF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859" y="5184950"/>
            <a:ext cx="6057900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843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9B7B2C-AE40-4E84-B71D-07B2E25B67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35B4E76-8B1E-493E-9F86-1CF4AF7E1F3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F5D4F0B-9CB2-4B11-9A46-1F009F643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ADC_Nbits</a:t>
            </a:r>
            <a:r>
              <a:rPr lang="en-US" altLang="zh-CN" dirty="0"/>
              <a:t>=12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624D4C6-34B8-4420-AC51-F389DF6C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203" y="1462485"/>
            <a:ext cx="3240786" cy="242538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32FE8D7-C509-435A-A7F6-6DFD0F31B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1494129"/>
            <a:ext cx="4369002" cy="207862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813B189-7B0D-4B71-AF56-FE72964FC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597" y="4579225"/>
            <a:ext cx="5105400" cy="7715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94B4F8C-8676-463C-94E4-A4A5EA0C21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1597" y="5478446"/>
            <a:ext cx="4248150" cy="85725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BEC7894-3E91-4E90-9767-44035D165BD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2919"/>
          <a:stretch/>
        </p:blipFill>
        <p:spPr>
          <a:xfrm>
            <a:off x="449201" y="4522458"/>
            <a:ext cx="5200650" cy="9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6065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0DC874-75EB-4D0A-8B8A-D6B4C3BF09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1BE9F42-89D8-4451-8709-A130F2405B5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BCF9C54-B32C-4597-AB75-BF893F622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ADC_Nbits</a:t>
            </a:r>
            <a:r>
              <a:rPr lang="en-US" altLang="zh-CN" dirty="0"/>
              <a:t>=12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2265BA2-6F58-484F-BA84-7747BDBA1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4599900" cy="219060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74A9E2E-E30A-4B2D-912B-DF7DFEF8E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42859"/>
            <a:ext cx="6305550" cy="10191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E13096F-A05F-4506-98AC-0B79EA6FF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2901" y="1370281"/>
            <a:ext cx="3762168" cy="284349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070BB90-7673-4F81-8908-25C424112E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7535" y="4408709"/>
            <a:ext cx="4152900" cy="7524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60D5077-3960-4C7B-A661-17CDAACF6C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7535" y="5363434"/>
            <a:ext cx="3438525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175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AB01FC-8645-4D5C-9869-AD7197D8BC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ACFA209-519C-451D-A4FE-48D5E103D9C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702DB1F-95B4-43B8-A5D5-45CEB1930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 err="1"/>
              <a:t>ADC_Nbits</a:t>
            </a:r>
            <a:r>
              <a:rPr lang="en-US" altLang="zh-CN" dirty="0"/>
              <a:t>=10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2D98531-80E1-48B2-85B8-E72B7F5AD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843338" cy="183326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0E366FE-E94F-4281-9FD9-F71043D22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202" y="1370282"/>
            <a:ext cx="4114800" cy="308873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F7834A1-715D-4AED-A2E5-D6F9E8E049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9202" y="4463721"/>
            <a:ext cx="4267200" cy="762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E9C52E1-2DAF-4F71-A655-830D26B8E8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9202" y="5247201"/>
            <a:ext cx="4895850" cy="8667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9F67B56-6076-4D17-84A1-2F196F669E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3748636"/>
            <a:ext cx="5581650" cy="8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2255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0A0704-41DF-4EEA-B21E-28C35F6B29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978AB5C-8751-4F92-A524-9737CBB8DB4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249031D-C148-49C9-8B8D-F946F0D8F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ADC_Nbits</a:t>
            </a:r>
            <a:r>
              <a:rPr lang="en-US" altLang="zh-CN" dirty="0"/>
              <a:t>=10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B091908-FD80-48DE-9185-26DEAAD6A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938146" cy="189567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F618F33-B93E-4481-9CC8-D65F6DF86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84068"/>
            <a:ext cx="6334125" cy="1219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F6E3FCD-DACA-430F-AF44-5593402F8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57990"/>
            <a:ext cx="3845106" cy="288259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977A4FB-57D6-48EE-A9A7-EDC14AFEE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1896" y="4509279"/>
            <a:ext cx="3552825" cy="6191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8B97808-2C00-4EDC-9C6F-6C2582EE86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1896" y="5400010"/>
            <a:ext cx="40767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2137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FA99E0-B6EA-4CEF-8A11-908A6B828A4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3213" y="1793770"/>
            <a:ext cx="3915409" cy="4479059"/>
          </a:xfrm>
        </p:spPr>
        <p:txBody>
          <a:bodyPr/>
          <a:lstStyle/>
          <a:p>
            <a:r>
              <a:rPr lang="en-US" altLang="zh-CN" dirty="0"/>
              <a:t>Origin Para:</a:t>
            </a:r>
          </a:p>
          <a:p>
            <a:r>
              <a:rPr lang="en-US" altLang="zh-CN" dirty="0" err="1"/>
              <a:t>ADC_NBits</a:t>
            </a:r>
            <a:r>
              <a:rPr lang="en-US" altLang="zh-CN" dirty="0"/>
              <a:t> = 14;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-97.133, 1000, -106.072, 1e4, -118.607];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0.0006;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8B132A-63F5-438B-9B3C-EB6B5C36C6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8A8ABA-82FA-46A5-B1F6-CEC3C3AB56C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@Keysight T</a:t>
            </a:r>
            <a:r>
              <a:rPr lang="en-US" altLang="zh-CN" dirty="0"/>
              <a:t>echnologies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366445F-235A-4407-8355-3FA8A6BB6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Combine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6EE93CF2-7452-40EF-8B54-4E1BD71E8CDD}"/>
              </a:ext>
            </a:extLst>
          </p:cNvPr>
          <p:cNvSpPr txBox="1">
            <a:spLocks/>
          </p:cNvSpPr>
          <p:nvPr/>
        </p:nvSpPr>
        <p:spPr>
          <a:xfrm>
            <a:off x="8477199" y="1793770"/>
            <a:ext cx="3714801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Change 10dB:</a:t>
            </a:r>
          </a:p>
          <a:p>
            <a:r>
              <a:rPr lang="en-US" altLang="zh-CN" dirty="0" err="1"/>
              <a:t>ADC_NBits</a:t>
            </a:r>
            <a:r>
              <a:rPr lang="en-US" altLang="zh-CN" dirty="0"/>
              <a:t> = 10;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10;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-87.133, 1000, -96.072, 1e4, 108.607];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0.02;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0.002;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095332CE-CE9F-4837-B931-B59CE9EF10F4}"/>
              </a:ext>
            </a:extLst>
          </p:cNvPr>
          <p:cNvSpPr txBox="1">
            <a:spLocks/>
          </p:cNvSpPr>
          <p:nvPr/>
        </p:nvSpPr>
        <p:spPr>
          <a:xfrm>
            <a:off x="4542005" y="1793771"/>
            <a:ext cx="3915409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Change 5dB:</a:t>
            </a:r>
          </a:p>
          <a:p>
            <a:r>
              <a:rPr lang="en-US" altLang="zh-CN" dirty="0" err="1"/>
              <a:t>ADC_NBits</a:t>
            </a:r>
            <a:r>
              <a:rPr lang="en-US" altLang="zh-CN" dirty="0"/>
              <a:t> = 12;</a:t>
            </a:r>
          </a:p>
          <a:p>
            <a:r>
              <a:rPr lang="en-US" altLang="zh-CN" dirty="0" err="1"/>
              <a:t>LNA_NoiseFigure</a:t>
            </a:r>
            <a:r>
              <a:rPr lang="en-US" altLang="zh-CN" dirty="0"/>
              <a:t> = 5; </a:t>
            </a:r>
          </a:p>
          <a:p>
            <a:r>
              <a:rPr lang="en-US" altLang="zh-CN" dirty="0" err="1"/>
              <a:t>RxPhaseNoise</a:t>
            </a:r>
            <a:r>
              <a:rPr lang="en-US" altLang="zh-CN" dirty="0"/>
              <a:t> = [100, -92.133, 1000, -101.072, 1e4, -113.607];</a:t>
            </a:r>
          </a:p>
          <a:p>
            <a:r>
              <a:rPr lang="en-US" altLang="zh-CN" dirty="0" err="1"/>
              <a:t>RxGainImbalance</a:t>
            </a:r>
            <a:r>
              <a:rPr lang="en-US" altLang="zh-CN" dirty="0"/>
              <a:t> = 0.01;</a:t>
            </a:r>
          </a:p>
          <a:p>
            <a:r>
              <a:rPr lang="en-US" altLang="zh-CN" dirty="0" err="1"/>
              <a:t>RxI_OrgOffset</a:t>
            </a:r>
            <a:r>
              <a:rPr lang="en-US" altLang="zh-CN" dirty="0"/>
              <a:t> = 0.0011;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712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783C1B-B435-4A76-AB3F-E65D8FA102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71BEC08-690B-48DA-AD80-B1FE2C93A4D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0CF3BBE-4D6D-4207-8ABB-57B8E9D94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Combine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F29017E3-84F1-49F7-A9AF-A18DCB14AC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176317"/>
              </p:ext>
            </p:extLst>
          </p:nvPr>
        </p:nvGraphicFramePr>
        <p:xfrm>
          <a:off x="449201" y="1789139"/>
          <a:ext cx="10889359" cy="298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3371">
                  <a:extLst>
                    <a:ext uri="{9D8B030D-6E8A-4147-A177-3AD203B41FA5}">
                      <a16:colId xmlns:a16="http://schemas.microsoft.com/office/drawing/2014/main" val="292347138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2191345750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355822668"/>
                    </a:ext>
                  </a:extLst>
                </a:gridCol>
                <a:gridCol w="1613371">
                  <a:extLst>
                    <a:ext uri="{9D8B030D-6E8A-4147-A177-3AD203B41FA5}">
                      <a16:colId xmlns:a16="http://schemas.microsoft.com/office/drawing/2014/main" val="1616954119"/>
                    </a:ext>
                  </a:extLst>
                </a:gridCol>
                <a:gridCol w="2119395">
                  <a:extLst>
                    <a:ext uri="{9D8B030D-6E8A-4147-A177-3AD203B41FA5}">
                      <a16:colId xmlns:a16="http://schemas.microsoft.com/office/drawing/2014/main" val="3205330889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18190568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Combine Test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VXT_EVM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VXT_Throughput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Sim_Throghput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56175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Origin Para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-8.379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-8.383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2525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Change 5dB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-3.104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-2.9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71958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altLang="zh-CN" dirty="0"/>
                        <a:t>Change 10dB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1.972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2.402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41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70654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2A779-A76C-4922-A490-41042B725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D37B92-FBB3-405B-A863-AD64BBBA9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41B2808-9111-4F92-82CC-041027F72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01" y="286220"/>
            <a:ext cx="11293597" cy="492443"/>
          </a:xfrm>
        </p:spPr>
        <p:txBody>
          <a:bodyPr/>
          <a:lstStyle/>
          <a:p>
            <a:r>
              <a:rPr lang="en-US" altLang="zh-CN" dirty="0"/>
              <a:t>VXT </a:t>
            </a:r>
            <a:r>
              <a:rPr lang="en-US" altLang="zh-CN" dirty="0">
                <a:gradFill>
                  <a:gsLst>
                    <a:gs pos="0">
                      <a:srgbClr val="E90029"/>
                    </a:gs>
                    <a:gs pos="100000">
                      <a:srgbClr val="E90029">
                        <a:lumMod val="50000"/>
                      </a:srgbClr>
                    </a:gs>
                  </a:gsLst>
                  <a:lin ang="5400000" scaled="1"/>
                </a:gradFill>
              </a:rPr>
              <a:t>Combine Test </a:t>
            </a:r>
            <a:r>
              <a:rPr lang="en-US" altLang="zh-CN" dirty="0"/>
              <a:t>Origin Para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0C8F19B-708E-4C2B-AA06-0E53AA764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32327"/>
            <a:ext cx="5325739" cy="251599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1AF1150-C53F-4E3C-976A-459ECCBA9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132" y="4827679"/>
            <a:ext cx="5600700" cy="7239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A266C5D-49A8-40DE-8B82-ECE81095C0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9132" y="4030849"/>
            <a:ext cx="5200650" cy="75247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C2C3AC2-A509-44ED-987C-3E9D5CC53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9132" y="1334593"/>
            <a:ext cx="3543448" cy="265190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D399E00F-3B17-42B1-BC2E-E9D79F1FB4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5280521"/>
            <a:ext cx="569595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8005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BD1348-1F94-46FB-AD04-618A925AA3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A9318-EE22-4476-9486-7FEE9D9A0C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F97DABA-90ED-4201-8FBF-836F7CD4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>
                <a:gradFill>
                  <a:gsLst>
                    <a:gs pos="0">
                      <a:srgbClr val="E90029"/>
                    </a:gs>
                    <a:gs pos="100000">
                      <a:srgbClr val="E90029">
                        <a:lumMod val="50000"/>
                      </a:srgbClr>
                    </a:gs>
                  </a:gsLst>
                  <a:lin ang="5400000" scaled="1"/>
                </a:gradFill>
              </a:rPr>
              <a:t>Combine Test </a:t>
            </a:r>
            <a:r>
              <a:rPr lang="en-US" altLang="zh-CN" dirty="0"/>
              <a:t>Origin Para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C433CE8-FB9B-4A06-999A-6C48388F1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0" y="1418903"/>
            <a:ext cx="5646799" cy="270144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AA31BDA-5F91-48D7-BEEE-347A2AD07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617" y="1335819"/>
            <a:ext cx="3774710" cy="286760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4EA77A1-ACF0-4AD1-9FD4-EF26DA501E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617" y="4409713"/>
            <a:ext cx="3590925" cy="66675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149010B-88C0-435E-85EE-6403D04F1B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7617" y="5282748"/>
            <a:ext cx="3524250" cy="59055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E503CA9A-6172-4436-A004-E01FBCCAAF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0" y="4420487"/>
            <a:ext cx="6057900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31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B1F495-31A2-4DF5-857A-C69539DDFA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94F312-58DA-426A-A050-138E932A15E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BF132F5-9DB8-4880-9150-13B5BE863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gradFill>
                  <a:gsLst>
                    <a:gs pos="0">
                      <a:srgbClr val="E90029"/>
                    </a:gs>
                    <a:gs pos="100000">
                      <a:srgbClr val="E90029">
                        <a:lumMod val="50000"/>
                      </a:srgbClr>
                    </a:gs>
                  </a:gsLst>
                  <a:lin ang="5400000" scaled="1"/>
                </a:gradFill>
              </a:rPr>
              <a:t>VXT Combine Test Change 5dB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0BB07D9-F161-4CCF-AE4A-40B4227B6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280878" cy="155841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F63B51A-C754-487B-8EDF-D0B6793AE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555967"/>
            <a:ext cx="5743575" cy="9715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BDB6810-3B47-4E86-832C-8642905EB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6147" y="1370282"/>
            <a:ext cx="3491551" cy="26164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DC442BB-4022-4C05-9B47-BE593E3C90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6147" y="4454999"/>
            <a:ext cx="4324350" cy="762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0AE4B3F-D96C-41D0-A998-32FC0FEAB1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6147" y="5479723"/>
            <a:ext cx="4953000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31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2A779-A76C-4922-A490-41042B725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D37B92-FBB3-405B-A863-AD64BBBA9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41B2808-9111-4F92-82CC-041027F72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01" y="286220"/>
            <a:ext cx="11293597" cy="492443"/>
          </a:xfrm>
        </p:spPr>
        <p:txBody>
          <a:bodyPr/>
          <a:lstStyle/>
          <a:p>
            <a:r>
              <a:rPr lang="en-US" altLang="zh-CN" dirty="0"/>
              <a:t>VXT Noise Figure=0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0C8F19B-708E-4C2B-AA06-0E53AA764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32327"/>
            <a:ext cx="5325739" cy="251599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1AF1150-C53F-4E3C-976A-459ECCBA9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132" y="4827679"/>
            <a:ext cx="5600700" cy="7239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A266C5D-49A8-40DE-8B82-ECE81095C0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9132" y="4030849"/>
            <a:ext cx="5200650" cy="75247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C2C3AC2-A509-44ED-987C-3E9D5CC53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9132" y="1334593"/>
            <a:ext cx="3543448" cy="265190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D399E00F-3B17-42B1-BC2E-E9D79F1FB4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5280521"/>
            <a:ext cx="569595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1054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EA5A9F-16FB-41AA-BDF2-C8399F55DC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0E9966-7A8B-4B52-959D-CF1056EFC91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F185A21-EA28-4DE8-8EF1-D0A0911DB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Combine Test Change 5dB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F11A858-6C6C-40B0-9000-40495D463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41" y="1370282"/>
            <a:ext cx="3589059" cy="17126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E0BD4DB-4932-4247-96D0-5561FA2AF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197817"/>
            <a:ext cx="6124575" cy="9620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3E87176-D112-4215-84CB-2127FA70F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0264" y="3869204"/>
            <a:ext cx="3790950" cy="6572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D5D6A37-697C-4CEA-BBCC-2C3DB4D0FA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0264" y="4846307"/>
            <a:ext cx="4162425" cy="6381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4197833-63AC-425D-AF00-E5C84A14AB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1452" y="1463679"/>
            <a:ext cx="3133430" cy="233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4341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ED39E1-5E9F-4381-816D-2CDF8565B9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4948F9-A16E-4DE2-A6E7-6219CE86CB5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EACD3C50-6D5B-456A-911C-2A58EE95F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gradFill>
                  <a:gsLst>
                    <a:gs pos="0">
                      <a:srgbClr val="E90029"/>
                    </a:gs>
                    <a:gs pos="100000">
                      <a:srgbClr val="E90029">
                        <a:lumMod val="50000"/>
                      </a:srgbClr>
                    </a:gs>
                  </a:gsLst>
                  <a:lin ang="5400000" scaled="1"/>
                </a:gradFill>
              </a:rPr>
              <a:t>VXT Combine Test Change 10dB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747D486-D81F-476A-A706-09C945F17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70581"/>
            <a:ext cx="2877433" cy="137464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B4B6D7D-CBAD-405F-9BF8-9411633F7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919046"/>
            <a:ext cx="5562600" cy="9429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E7EA16B-CDAD-4D4A-9257-02BA8C5DB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5416" y="1400253"/>
            <a:ext cx="3265013" cy="246990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905AB75-E175-46CC-8585-F1A1C41132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2466" y="4019058"/>
            <a:ext cx="4886325" cy="7429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FEB85A7-AE9C-4DCA-B0E7-AB5434B1BD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2466" y="4943980"/>
            <a:ext cx="4229100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3573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913238-6D52-4460-AD36-9DC2CD107D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8447E27-59E7-4A7C-BA12-F707B59FBB1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5FFBAAB-83E1-45EE-964A-586343A40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Combine Test Change 10dB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F36BAF-8337-4887-B519-A2AFE5713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0" y="1370281"/>
            <a:ext cx="3717563" cy="17876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DEA8CD7-0AD1-4FC1-8DDA-08FF3DF72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0" y="4459019"/>
            <a:ext cx="6181725" cy="10287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BEF0E31-7B7C-40FF-BBF1-696E7A73B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057" y="1485694"/>
            <a:ext cx="3321868" cy="249353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7D800F6-C66F-43F4-B2F7-D4D38E0936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9887" y="4459019"/>
            <a:ext cx="4238625" cy="6477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8978D37-88E1-4513-8968-CD75578BBF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9887" y="5234083"/>
            <a:ext cx="35718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161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DA4D296-1687-4A1C-9FF8-D21C5BEBD42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4780" y="1641373"/>
            <a:ext cx="5951220" cy="4479059"/>
          </a:xfrm>
        </p:spPr>
        <p:txBody>
          <a:bodyPr/>
          <a:lstStyle/>
          <a:p>
            <a:r>
              <a:rPr lang="zh-CN" altLang="en-US" dirty="0"/>
              <a:t>仪表参数：</a:t>
            </a:r>
            <a:endParaRPr lang="en-US" altLang="zh-CN" dirty="0"/>
          </a:p>
          <a:p>
            <a:r>
              <a:rPr lang="en-US" altLang="zh-CN" dirty="0"/>
              <a:t>Power out=15dBm</a:t>
            </a:r>
          </a:p>
          <a:p>
            <a:r>
              <a:rPr lang="en-US" altLang="zh-CN" dirty="0"/>
              <a:t>Density=-156.3</a:t>
            </a:r>
          </a:p>
          <a:p>
            <a:r>
              <a:rPr lang="en-US" altLang="zh-CN" dirty="0" err="1"/>
              <a:t>IQoffset</a:t>
            </a:r>
            <a:r>
              <a:rPr lang="en-US" altLang="zh-CN" dirty="0"/>
              <a:t>=0.00002</a:t>
            </a:r>
          </a:p>
          <a:p>
            <a:r>
              <a:rPr lang="en-US" altLang="zh-CN" dirty="0"/>
              <a:t>Gain </a:t>
            </a:r>
            <a:r>
              <a:rPr lang="en-US" altLang="zh-CN" dirty="0" err="1"/>
              <a:t>Imb</a:t>
            </a:r>
            <a:r>
              <a:rPr lang="en-US" altLang="zh-CN" dirty="0"/>
              <a:t>=0.002</a:t>
            </a:r>
          </a:p>
          <a:p>
            <a:r>
              <a:rPr lang="en-US" altLang="zh-CN" dirty="0" err="1"/>
              <a:t>PhaseNoise</a:t>
            </a:r>
            <a:r>
              <a:rPr lang="en-US" altLang="zh-CN" dirty="0"/>
              <a:t>=[100 -98.57 1e3 -107.56 1e4 -121.67]</a:t>
            </a:r>
          </a:p>
          <a:p>
            <a:r>
              <a:rPr lang="en-US" altLang="zh-CN" dirty="0" err="1"/>
              <a:t>ADC_Nbits</a:t>
            </a:r>
            <a:r>
              <a:rPr lang="en-US" altLang="zh-CN" dirty="0"/>
              <a:t>=14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EC7CE0-7C89-418B-8902-FF3B4D6833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795DE60-5D92-4B63-883A-9DD23F2AD2F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4B3BE29-45D3-445D-9967-13B9752CB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OTA Test Para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7671FC0E-151A-422E-B670-E2E7AB3C4D86}"/>
              </a:ext>
            </a:extLst>
          </p:cNvPr>
          <p:cNvSpPr txBox="1">
            <a:spLocks/>
          </p:cNvSpPr>
          <p:nvPr/>
        </p:nvSpPr>
        <p:spPr>
          <a:xfrm>
            <a:off x="6240780" y="1641372"/>
            <a:ext cx="5951220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Imp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测试参数：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/>
                <a:ea typeface="黑体" panose="02010609060101010101" pitchFamily="49" charset="-122"/>
              </a:rPr>
              <a:t>Power out=15dBm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Density=-156.3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IQoffset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=0.02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Gain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Imb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=0.02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PhaseNoise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=[100 -88.57 1e3 -97.56 1e4 -111.67]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ADC_Nbits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=12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NoiseFigure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=5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Length=1.1m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002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/>
                <a:ea typeface="黑体" panose="02010609060101010101" pitchFamily="49" charset="-122"/>
              </a:rPr>
              <a:t>Pathloss=-46dBm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691390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5B3E6D-F1B5-4D61-AD99-C33E2771D7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F150501-746C-43A1-9835-6E9D79CA376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99ED6D3-A51E-4CCC-94E8-22CBE18B8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Intermodulation OTA Test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DC7C2642-4E54-45A7-A49D-D59EE10AD47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48640" y="1940560"/>
          <a:ext cx="11293597" cy="26235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8221">
                  <a:extLst>
                    <a:ext uri="{9D8B030D-6E8A-4147-A177-3AD203B41FA5}">
                      <a16:colId xmlns:a16="http://schemas.microsoft.com/office/drawing/2014/main" val="3584553679"/>
                    </a:ext>
                  </a:extLst>
                </a:gridCol>
                <a:gridCol w="1832659">
                  <a:extLst>
                    <a:ext uri="{9D8B030D-6E8A-4147-A177-3AD203B41FA5}">
                      <a16:colId xmlns:a16="http://schemas.microsoft.com/office/drawing/2014/main" val="1476955557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2664383939"/>
                    </a:ext>
                  </a:extLst>
                </a:gridCol>
                <a:gridCol w="1402080">
                  <a:extLst>
                    <a:ext uri="{9D8B030D-6E8A-4147-A177-3AD203B41FA5}">
                      <a16:colId xmlns:a16="http://schemas.microsoft.com/office/drawing/2014/main" val="3939815534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4270663938"/>
                    </a:ext>
                  </a:extLst>
                </a:gridCol>
                <a:gridCol w="2342637">
                  <a:extLst>
                    <a:ext uri="{9D8B030D-6E8A-4147-A177-3AD203B41FA5}">
                      <a16:colId xmlns:a16="http://schemas.microsoft.com/office/drawing/2014/main" val="1217713145"/>
                    </a:ext>
                  </a:extLst>
                </a:gridCol>
              </a:tblGrid>
              <a:tr h="792927">
                <a:tc>
                  <a:txBody>
                    <a:bodyPr/>
                    <a:lstStyle/>
                    <a:p>
                      <a:r>
                        <a:rPr lang="en-US" altLang="zh-CN" dirty="0"/>
                        <a:t>Intermodulation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Test_EVM</a:t>
                      </a:r>
                      <a:r>
                        <a:rPr lang="en-US" altLang="zh-CN" dirty="0"/>
                        <a:t>(dB)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Sim_EVM</a:t>
                      </a:r>
                      <a:r>
                        <a:rPr lang="en-US" altLang="zh-CN" dirty="0"/>
                        <a:t>(dB)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Delta(dB)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Test_Throughput</a:t>
                      </a:r>
                      <a:r>
                        <a:rPr lang="en-US" altLang="zh-CN" dirty="0"/>
                        <a:t>(%)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Sim_Throughput</a:t>
                      </a:r>
                      <a:r>
                        <a:rPr lang="en-US" altLang="zh-CN" dirty="0"/>
                        <a:t>(%)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113350"/>
                  </a:ext>
                </a:extLst>
              </a:tr>
              <a:tr h="915319">
                <a:tc>
                  <a:txBody>
                    <a:bodyPr/>
                    <a:lstStyle/>
                    <a:p>
                      <a:r>
                        <a:rPr lang="en-US" altLang="zh-CN" dirty="0"/>
                        <a:t>Ideal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-7.911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-7.961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900376"/>
                  </a:ext>
                </a:extLst>
              </a:tr>
              <a:tr h="915319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RFImp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-2.264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-2.133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415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25103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9BCFBA-F1FD-4E5E-9811-759D1B9781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7631EED-B1EE-4D52-B366-002DE9CC7B2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6455F1B-70A0-4AF1-AB43-811B85654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Ideal Intermodulation OTA Test</a:t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39CF4D7-42BA-4C42-AAE1-86F3B1808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433" y="4283004"/>
            <a:ext cx="4219575" cy="762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934E2D9-D5C8-4176-B665-366859C1A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777" y="5184970"/>
            <a:ext cx="4800600" cy="7524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B3612D3-D5DC-4200-A20F-64838BBF64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760" y="1573460"/>
            <a:ext cx="4674884" cy="232797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586F8C7-9442-4961-A197-B0183020AB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3773" y="1573472"/>
            <a:ext cx="3391653" cy="258699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03AC8C8-A49C-4F99-8D12-C8AD7F1450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4442055"/>
            <a:ext cx="6467475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8679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CE7291-143D-47C4-9B5C-E3AFE7C041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592B1A8-324B-415F-8F2B-06BA9BAB183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3DF444F-7AAC-4648-B953-89DD5E60E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OTA Ideal Intermodulation</a:t>
            </a:r>
            <a:endParaRPr lang="zh-CN" altLang="en-US" dirty="0"/>
          </a:p>
        </p:txBody>
      </p:sp>
      <p:pic>
        <p:nvPicPr>
          <p:cNvPr id="6" name="内容占位符 6">
            <a:extLst>
              <a:ext uri="{FF2B5EF4-FFF2-40B4-BE49-F238E27FC236}">
                <a16:creationId xmlns:a16="http://schemas.microsoft.com/office/drawing/2014/main" id="{EB6F5E01-19DB-486C-BA39-BD9620C4D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" y="1493190"/>
            <a:ext cx="4183307" cy="208313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80C3C21-8D32-4FB5-A9C6-5B2D62EAC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5405" y="1513301"/>
            <a:ext cx="3124835" cy="237871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3F3221D-8C2A-440A-AC4F-B9081DCFC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262" y="4451072"/>
            <a:ext cx="3905250" cy="7143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FF06974-9B04-4381-ACBD-7C8C04ECC9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3262" y="5453253"/>
            <a:ext cx="4819650" cy="82867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9741747-0A9C-4343-B5B0-C35F6D9CCB5D}"/>
              </a:ext>
            </a:extLst>
          </p:cNvPr>
          <p:cNvSpPr txBox="1"/>
          <p:nvPr/>
        </p:nvSpPr>
        <p:spPr>
          <a:xfrm>
            <a:off x="9286240" y="2283022"/>
            <a:ext cx="2275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Density=156.3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IQ offset=0.00002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B93AC9-D0FE-43F2-AE19-B39B94DC94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252" y="4379969"/>
            <a:ext cx="649605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8326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B7E834-E71D-4109-99E4-35EAAC9478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7146B2-F2E7-464F-BDBB-23808BD2109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251F5AD-488A-4B07-8BEE-865ECF096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OTA </a:t>
            </a:r>
            <a:r>
              <a:rPr lang="en-US" altLang="zh-CN" dirty="0" err="1"/>
              <a:t>RFImp</a:t>
            </a:r>
            <a:r>
              <a:rPr lang="en-US" altLang="zh-CN" dirty="0"/>
              <a:t> Intermodulation Test</a:t>
            </a:r>
            <a:endParaRPr lang="zh-CN" altLang="en-US" dirty="0"/>
          </a:p>
        </p:txBody>
      </p:sp>
      <p:pic>
        <p:nvPicPr>
          <p:cNvPr id="6" name="内容占位符 3">
            <a:extLst>
              <a:ext uri="{FF2B5EF4-FFF2-40B4-BE49-F238E27FC236}">
                <a16:creationId xmlns:a16="http://schemas.microsoft.com/office/drawing/2014/main" id="{091FFD97-5FEA-4DFE-BA7F-EF196BA15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78624"/>
            <a:ext cx="4390350" cy="217741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B889CE1-38D1-46B3-ABE9-A6B02455D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233" y="1478624"/>
            <a:ext cx="3565208" cy="271056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1A4441A-B414-42DC-94D4-1A1CFD88F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045" y="4600641"/>
            <a:ext cx="5314950" cy="6953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891EBD6-1107-4296-907D-7BA048E6CB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2045" y="5348855"/>
            <a:ext cx="4438650" cy="8477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503FBB0-51FA-4A4E-BB89-7E9DAA925A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456" y="4500032"/>
            <a:ext cx="55245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2671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E41A0F-9D69-4D88-8EA7-0301192667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D7137A-BA23-4EC9-A4F1-50BFB10A93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Optional Title of the Presentation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DA4C3B2-C148-4F62-BF5B-4EB1BE9D5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OTA </a:t>
            </a:r>
            <a:r>
              <a:rPr lang="en-US" altLang="zh-CN" dirty="0" err="1"/>
              <a:t>RFImp</a:t>
            </a:r>
            <a:r>
              <a:rPr lang="en-US" altLang="zh-CN" dirty="0"/>
              <a:t> Intermodulation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3C6403A-E282-42E9-874A-8B7F38126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811" y="1314509"/>
            <a:ext cx="3837178" cy="292184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C49A3C7-BF19-4C5F-90EE-D42685EA7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091" y="4470890"/>
            <a:ext cx="4362450" cy="7905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4D4A108-7EB8-4950-BD55-D3C7181826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948" y="5270975"/>
            <a:ext cx="3819525" cy="7715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D0EB0B8-67AA-41A2-ADAE-87246EE1E2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518" y="1575547"/>
            <a:ext cx="4846002" cy="240531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0586CFE-01A9-49E6-9370-D48F7EACFE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480400"/>
            <a:ext cx="6410325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695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BD1348-1F94-46FB-AD04-618A925AA3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A9318-EE22-4476-9486-7FEE9D9A0C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F97DABA-90ED-4201-8FBF-836F7CD4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Noise Figure=0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C433CE8-FB9B-4A06-999A-6C48388F1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0" y="1418903"/>
            <a:ext cx="5646799" cy="270144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AA31BDA-5F91-48D7-BEEE-347A2AD07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617" y="1335819"/>
            <a:ext cx="3774710" cy="286760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4EA77A1-ACF0-4AD1-9FD4-EF26DA501E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617" y="4409713"/>
            <a:ext cx="3590925" cy="66675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149010B-88C0-435E-85EE-6403D04F1B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7617" y="5282748"/>
            <a:ext cx="3524250" cy="59055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E503CA9A-6172-4436-A004-E01FBCCAAF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859" y="5184950"/>
            <a:ext cx="6057900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579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0D8A74-12B6-4223-8457-B2A09043FB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CFFD94-39DB-4DC7-B903-32EEA20E769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2879739-22DC-4074-AC85-642E0E9C7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Noise Figure=5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0B0DED8-E49D-48FF-8DA9-1D8F9D59C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519874" cy="16764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FFB6FD3-53E1-4DC7-B1DC-A41E69AD6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257119"/>
            <a:ext cx="5591175" cy="93345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FB144F5-0A1D-4525-8298-6E1D73CED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386460"/>
            <a:ext cx="3453353" cy="256901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EFC516E4-D8D4-4910-BF35-A81EE2E3C9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208104"/>
            <a:ext cx="3924300" cy="6858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9B33F6D7-3DFC-4B2E-9A07-C6DB130129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5251500"/>
            <a:ext cx="48387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06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DC80E3-4D39-4868-91B0-61DF43300B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803D7A6-9A60-48C8-9619-78BF73B9A2F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306C829-30C0-4AD0-9740-4670A8139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Noise Figure=5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08A9D16-5FDB-4B96-9019-3D5019A6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14508"/>
            <a:ext cx="5646799" cy="270144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D83CB57-26E4-43F7-B85F-A40BD40DD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0787" y="4052657"/>
            <a:ext cx="4810685" cy="7715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24931D6-21F0-47F3-AE33-95167BAD5C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6201" y="5144102"/>
            <a:ext cx="4192895" cy="60864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6E24111-DA9E-4B86-80F4-F1511A7C88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6201" y="1428333"/>
            <a:ext cx="3449081" cy="258792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F4FC968-0D82-4E68-828F-4B308F707E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01" y="4130079"/>
            <a:ext cx="647700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78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138441-399F-4DC9-883D-6C2B1BE53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2E45DC7-E3C6-4F7B-9ED1-20F87DE186A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 dirty="0"/>
              <a:t>@Keysight Technologies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E56BEB0D-CA3D-4649-B2D4-AE4053DF1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Noise Figure=10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D0D3705-E983-499D-8A36-2327E84DB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89010"/>
            <a:ext cx="5277545" cy="252311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DD6B89F-2E16-4A17-B5B6-8FF43A9F0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83164"/>
            <a:ext cx="5514975" cy="88582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C0627B34-E7E7-4136-A5DC-2BB02E82C6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4176" y="1370282"/>
            <a:ext cx="3609494" cy="272344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A9387213-F945-4D59-91D7-93062E7FB9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4176" y="4537085"/>
            <a:ext cx="4943475" cy="733425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E91DA92-BC99-4A21-861B-2594A77C26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4176" y="5515068"/>
            <a:ext cx="37338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03806"/>
      </p:ext>
    </p:extLst>
  </p:cSld>
  <p:clrMapOvr>
    <a:masterClrMapping/>
  </p:clrMapOvr>
</p:sld>
</file>

<file path=ppt/theme/theme1.xml><?xml version="1.0" encoding="utf-8"?>
<a:theme xmlns:a="http://schemas.openxmlformats.org/drawingml/2006/main" name="2017 Keysight Macro LIGHT">
  <a:themeElements>
    <a:clrScheme name="Keysight Light">
      <a:dk1>
        <a:sysClr val="windowText" lastClr="000000"/>
      </a:dk1>
      <a:lt1>
        <a:srgbClr val="FFFFFF"/>
      </a:lt1>
      <a:dk2>
        <a:srgbClr val="A4A1A9"/>
      </a:dk2>
      <a:lt2>
        <a:srgbClr val="FFA623"/>
      </a:lt2>
      <a:accent1>
        <a:srgbClr val="E90029"/>
      </a:accent1>
      <a:accent2>
        <a:srgbClr val="E76C27"/>
      </a:accent2>
      <a:accent3>
        <a:srgbClr val="8D3785"/>
      </a:accent3>
      <a:accent4>
        <a:srgbClr val="5B348A"/>
      </a:accent4>
      <a:accent5>
        <a:srgbClr val="225792"/>
      </a:accent5>
      <a:accent6>
        <a:srgbClr val="07858B"/>
      </a:accent6>
      <a:hlink>
        <a:srgbClr val="E90029"/>
      </a:hlink>
      <a:folHlink>
        <a:srgbClr val="74001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dirty="0" err="1" smtClean="0">
            <a:solidFill>
              <a:schemeClr val="tx1">
                <a:lumMod val="85000"/>
                <a:lumOff val="1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eysight_Widescreen_02232018" id="{C6BC4F26-D47C-4FE7-9487-4903B1E8CFA3}" vid="{E6D5D821-B514-4AD8-AB7C-2A1F6114B2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4619</TotalTime>
  <Words>1638</Words>
  <Application>Microsoft Office PowerPoint</Application>
  <PresentationFormat>宽屏</PresentationFormat>
  <Paragraphs>401</Paragraphs>
  <Slides>58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58</vt:i4>
      </vt:variant>
    </vt:vector>
  </HeadingPairs>
  <TitlesOfParts>
    <vt:vector size="62" baseType="lpstr">
      <vt:lpstr>黑体</vt:lpstr>
      <vt:lpstr>Arial</vt:lpstr>
      <vt:lpstr>Franklin Gothic Book</vt:lpstr>
      <vt:lpstr>2017 Keysight Macro LIGHT</vt:lpstr>
      <vt:lpstr>RX Intermodulation Test</vt:lpstr>
      <vt:lpstr>Noise Figure Test</vt:lpstr>
      <vt:lpstr>Noise Figure Test</vt:lpstr>
      <vt:lpstr>Noise Figure Test</vt:lpstr>
      <vt:lpstr>VXT Noise Figure=0</vt:lpstr>
      <vt:lpstr>Sim Noise Figure=0</vt:lpstr>
      <vt:lpstr>VXT Noise Figure=5</vt:lpstr>
      <vt:lpstr>Sim Noise Figure=5</vt:lpstr>
      <vt:lpstr>VXT Noise Figure=10</vt:lpstr>
      <vt:lpstr>Sim Noise Figure=10</vt:lpstr>
      <vt:lpstr>VXT Noise Figure=13</vt:lpstr>
      <vt:lpstr>Sim Noise Figure=13</vt:lpstr>
      <vt:lpstr>Phase Noise Test</vt:lpstr>
      <vt:lpstr>Phase Noise Test</vt:lpstr>
      <vt:lpstr>VXT Phase Noise =[100, -87.133, 1000, -96.072, 1e4, -108.607]</vt:lpstr>
      <vt:lpstr>Sim Phase Noise =[100, -87.133, 1000, -96.072, 1e4, -108.607]</vt:lpstr>
      <vt:lpstr>VXT Phase Noise =[100, -82.133, 1000, -91.072, 1e4, -103.607]</vt:lpstr>
      <vt:lpstr>Sim Phase Noise =[100, -82.133, 1000, -91.072, 1e4, -103.607]</vt:lpstr>
      <vt:lpstr>VXT Phase Noise =[100, -32.133, 1000, -41.072, 1e4, -53.607]</vt:lpstr>
      <vt:lpstr>Sim Phase Noise =[100, -32.133, 1000, -41.072, 1e4, -53.607]</vt:lpstr>
      <vt:lpstr>GainImbalance Test</vt:lpstr>
      <vt:lpstr>GainImbalance Test</vt:lpstr>
      <vt:lpstr>VXT GainImbalance=0.02</vt:lpstr>
      <vt:lpstr>Sim GainImbalance=0.02</vt:lpstr>
      <vt:lpstr>VXT GainImbalance=0.03</vt:lpstr>
      <vt:lpstr>Sim GainImbalance=0.03</vt:lpstr>
      <vt:lpstr>VXT GainImbalance=16</vt:lpstr>
      <vt:lpstr>Sim GainImbalance=16</vt:lpstr>
      <vt:lpstr>IQ offset Test</vt:lpstr>
      <vt:lpstr>IQ offset Test</vt:lpstr>
      <vt:lpstr>VXT IQ offset=0.002</vt:lpstr>
      <vt:lpstr>Sim IQ offset=0.002</vt:lpstr>
      <vt:lpstr>VXT IQ offset=0.0035</vt:lpstr>
      <vt:lpstr>Sim IQ offset =0.0035</vt:lpstr>
      <vt:lpstr>VXT IQ offset =0.03</vt:lpstr>
      <vt:lpstr>Sim IQ offset=0.03</vt:lpstr>
      <vt:lpstr>ADC_Nbits Test</vt:lpstr>
      <vt:lpstr>ADC_Nbits Test</vt:lpstr>
      <vt:lpstr>VXT ADC_Nbits=14</vt:lpstr>
      <vt:lpstr>Sim ADC_Nbits=14</vt:lpstr>
      <vt:lpstr>VXT ADC_Nbits=12</vt:lpstr>
      <vt:lpstr>Sim ADC_Nbits=12</vt:lpstr>
      <vt:lpstr>VXT ADC_Nbits=10</vt:lpstr>
      <vt:lpstr>Sim ADC_Nbits=10</vt:lpstr>
      <vt:lpstr>Combine Test</vt:lpstr>
      <vt:lpstr>Combine Test</vt:lpstr>
      <vt:lpstr>VXT Combine Test Origin Para</vt:lpstr>
      <vt:lpstr>Sim Combine Test Origin Para</vt:lpstr>
      <vt:lpstr>VXT Combine Test Change 5dB</vt:lpstr>
      <vt:lpstr>Sim Combine Test Change 5dB</vt:lpstr>
      <vt:lpstr>VXT Combine Test Change 10dB</vt:lpstr>
      <vt:lpstr>Sim Combine Test Change 10dB</vt:lpstr>
      <vt:lpstr>OTA Test Para</vt:lpstr>
      <vt:lpstr>Intermodulation OTA Test</vt:lpstr>
      <vt:lpstr>Ideal Intermodulation OTA Test </vt:lpstr>
      <vt:lpstr>Sim OTA Ideal Intermodulation</vt:lpstr>
      <vt:lpstr>OTA RFImp Intermodulation Test</vt:lpstr>
      <vt:lpstr>Sim OTA RFImp Intermodulation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Rx General Blocking Test</dc:title>
  <dc:creator>Leibo Guo</dc:creator>
  <cp:lastModifiedBy>Leibo Guo</cp:lastModifiedBy>
  <cp:revision>138</cp:revision>
  <dcterms:created xsi:type="dcterms:W3CDTF">2019-03-21T08:56:46Z</dcterms:created>
  <dcterms:modified xsi:type="dcterms:W3CDTF">2019-04-03T01:05:50Z</dcterms:modified>
</cp:coreProperties>
</file>